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32B3D-9649-4089-BC8D-FE366C6F1272}" v="593" dt="2019-03-05T05:33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72" autoAdjust="0"/>
  </p:normalViewPr>
  <p:slideViewPr>
    <p:cSldViewPr snapToGrid="0">
      <p:cViewPr varScale="1">
        <p:scale>
          <a:sx n="84" d="100"/>
          <a:sy n="84" d="100"/>
        </p:scale>
        <p:origin x="453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anxiong Guo" userId="5276411cffd89f01" providerId="LiveId" clId="{B2D32B3D-9649-4089-BC8D-FE366C6F1272}"/>
    <pc:docChg chg="undo redo custSel addSld delSld modSld sldOrd">
      <pc:chgData name="Chuanxiong Guo" userId="5276411cffd89f01" providerId="LiveId" clId="{B2D32B3D-9649-4089-BC8D-FE366C6F1272}" dt="2019-03-06T19:31:20.211" v="4249" actId="20577"/>
      <pc:docMkLst>
        <pc:docMk/>
      </pc:docMkLst>
      <pc:sldChg chg="modSp add">
        <pc:chgData name="Chuanxiong Guo" userId="5276411cffd89f01" providerId="LiveId" clId="{B2D32B3D-9649-4089-BC8D-FE366C6F1272}" dt="2019-03-05T01:10:58.109" v="3920" actId="20577"/>
        <pc:sldMkLst>
          <pc:docMk/>
          <pc:sldMk cId="516484393" sldId="256"/>
        </pc:sldMkLst>
        <pc:spChg chg="mod">
          <ac:chgData name="Chuanxiong Guo" userId="5276411cffd89f01" providerId="LiveId" clId="{B2D32B3D-9649-4089-BC8D-FE366C6F1272}" dt="2019-03-05T01:10:58.109" v="3920" actId="20577"/>
          <ac:spMkLst>
            <pc:docMk/>
            <pc:sldMk cId="516484393" sldId="256"/>
            <ac:spMk id="2" creationId="{F28F3650-E636-49F8-86AB-5E286C8EBE5A}"/>
          </ac:spMkLst>
        </pc:spChg>
        <pc:spChg chg="mod">
          <ac:chgData name="Chuanxiong Guo" userId="5276411cffd89f01" providerId="LiveId" clId="{B2D32B3D-9649-4089-BC8D-FE366C6F1272}" dt="2019-03-01T13:30:00.579" v="800" actId="27636"/>
          <ac:spMkLst>
            <pc:docMk/>
            <pc:sldMk cId="516484393" sldId="256"/>
            <ac:spMk id="3" creationId="{B33D138C-5690-4E9F-B44C-19795A22B239}"/>
          </ac:spMkLst>
        </pc:spChg>
      </pc:sldChg>
      <pc:sldChg chg="addSp delSp modSp add ord">
        <pc:chgData name="Chuanxiong Guo" userId="5276411cffd89f01" providerId="LiveId" clId="{B2D32B3D-9649-4089-BC8D-FE366C6F1272}" dt="2019-03-05T01:26:49.226" v="4146"/>
        <pc:sldMkLst>
          <pc:docMk/>
          <pc:sldMk cId="3427508313" sldId="257"/>
        </pc:sldMkLst>
        <pc:spChg chg="mod">
          <ac:chgData name="Chuanxiong Guo" userId="5276411cffd89f01" providerId="LiveId" clId="{B2D32B3D-9649-4089-BC8D-FE366C6F1272}" dt="2019-03-01T13:18:05.238" v="212" actId="20577"/>
          <ac:spMkLst>
            <pc:docMk/>
            <pc:sldMk cId="3427508313" sldId="257"/>
            <ac:spMk id="2" creationId="{07E33544-CF2F-4B92-9EAB-6CC30CA6AA49}"/>
          </ac:spMkLst>
        </pc:spChg>
        <pc:spChg chg="del">
          <ac:chgData name="Chuanxiong Guo" userId="5276411cffd89f01" providerId="LiveId" clId="{B2D32B3D-9649-4089-BC8D-FE366C6F1272}" dt="2019-03-01T13:09:54.058" v="32" actId="478"/>
          <ac:spMkLst>
            <pc:docMk/>
            <pc:sldMk cId="3427508313" sldId="257"/>
            <ac:spMk id="3" creationId="{66E25A5B-CA0D-4AB0-88B4-C3C4F7AE4DE6}"/>
          </ac:spMkLst>
        </pc:spChg>
        <pc:spChg chg="add mod">
          <ac:chgData name="Chuanxiong Guo" userId="5276411cffd89f01" providerId="LiveId" clId="{B2D32B3D-9649-4089-BC8D-FE366C6F1272}" dt="2019-03-05T01:12:31.574" v="3960" actId="14100"/>
          <ac:spMkLst>
            <pc:docMk/>
            <pc:sldMk cId="3427508313" sldId="257"/>
            <ac:spMk id="4" creationId="{02E65784-4EBC-4DBB-B69B-0EA5677135C5}"/>
          </ac:spMkLst>
        </pc:spChg>
        <pc:spChg chg="add mod">
          <ac:chgData name="Chuanxiong Guo" userId="5276411cffd89f01" providerId="LiveId" clId="{B2D32B3D-9649-4089-BC8D-FE366C6F1272}" dt="2019-03-05T01:13:17.853" v="3970" actId="14100"/>
          <ac:spMkLst>
            <pc:docMk/>
            <pc:sldMk cId="3427508313" sldId="257"/>
            <ac:spMk id="5" creationId="{F7443317-ADCC-43E6-B65C-BB2F4D566B1A}"/>
          </ac:spMkLst>
        </pc:spChg>
        <pc:spChg chg="add mod">
          <ac:chgData name="Chuanxiong Guo" userId="5276411cffd89f01" providerId="LiveId" clId="{B2D32B3D-9649-4089-BC8D-FE366C6F1272}" dt="2019-03-05T01:11:49.013" v="3927" actId="20577"/>
          <ac:spMkLst>
            <pc:docMk/>
            <pc:sldMk cId="3427508313" sldId="257"/>
            <ac:spMk id="6" creationId="{26294898-9DE0-46EB-A412-AB65FE8A6694}"/>
          </ac:spMkLst>
        </pc:spChg>
        <pc:spChg chg="add mod">
          <ac:chgData name="Chuanxiong Guo" userId="5276411cffd89f01" providerId="LiveId" clId="{B2D32B3D-9649-4089-BC8D-FE366C6F1272}" dt="2019-03-05T01:12:05.681" v="3959" actId="20577"/>
          <ac:spMkLst>
            <pc:docMk/>
            <pc:sldMk cId="3427508313" sldId="257"/>
            <ac:spMk id="7" creationId="{934374F3-4EF8-4F26-B7FD-737A43AFF583}"/>
          </ac:spMkLst>
        </pc:spChg>
        <pc:spChg chg="add mod">
          <ac:chgData name="Chuanxiong Guo" userId="5276411cffd89f01" providerId="LiveId" clId="{B2D32B3D-9649-4089-BC8D-FE366C6F1272}" dt="2019-03-05T01:12:44.193" v="3963" actId="14100"/>
          <ac:spMkLst>
            <pc:docMk/>
            <pc:sldMk cId="3427508313" sldId="257"/>
            <ac:spMk id="8" creationId="{F039C086-637E-479B-BCA4-F2E70C65EC23}"/>
          </ac:spMkLst>
        </pc:spChg>
        <pc:spChg chg="add mod">
          <ac:chgData name="Chuanxiong Guo" userId="5276411cffd89f01" providerId="LiveId" clId="{B2D32B3D-9649-4089-BC8D-FE366C6F1272}" dt="2019-03-05T01:12:53.657" v="3965" actId="1076"/>
          <ac:spMkLst>
            <pc:docMk/>
            <pc:sldMk cId="3427508313" sldId="257"/>
            <ac:spMk id="9" creationId="{2A87CA21-F157-4AE9-8094-4079562117CB}"/>
          </ac:spMkLst>
        </pc:spChg>
        <pc:spChg chg="add mod">
          <ac:chgData name="Chuanxiong Guo" userId="5276411cffd89f01" providerId="LiveId" clId="{B2D32B3D-9649-4089-BC8D-FE366C6F1272}" dt="2019-03-05T01:13:04.345" v="3967" actId="1076"/>
          <ac:spMkLst>
            <pc:docMk/>
            <pc:sldMk cId="3427508313" sldId="257"/>
            <ac:spMk id="10" creationId="{5FEC6DB2-68C5-4FA0-B057-CBADB67D6244}"/>
          </ac:spMkLst>
        </pc:spChg>
        <pc:spChg chg="add mod">
          <ac:chgData name="Chuanxiong Guo" userId="5276411cffd89f01" providerId="LiveId" clId="{B2D32B3D-9649-4089-BC8D-FE366C6F1272}" dt="2019-03-05T01:13:04.345" v="3967" actId="1076"/>
          <ac:spMkLst>
            <pc:docMk/>
            <pc:sldMk cId="3427508313" sldId="257"/>
            <ac:spMk id="11" creationId="{923CA992-F2A3-48FB-A38D-022E0F2F0637}"/>
          </ac:spMkLst>
        </pc:spChg>
        <pc:spChg chg="add mod">
          <ac:chgData name="Chuanxiong Guo" userId="5276411cffd89f01" providerId="LiveId" clId="{B2D32B3D-9649-4089-BC8D-FE366C6F1272}" dt="2019-03-05T01:13:13.346" v="3969" actId="1076"/>
          <ac:spMkLst>
            <pc:docMk/>
            <pc:sldMk cId="3427508313" sldId="257"/>
            <ac:spMk id="12" creationId="{E052A1C5-501A-4E6D-B47F-A885AFC3BC9B}"/>
          </ac:spMkLst>
        </pc:spChg>
        <pc:spChg chg="add mod">
          <ac:chgData name="Chuanxiong Guo" userId="5276411cffd89f01" providerId="LiveId" clId="{B2D32B3D-9649-4089-BC8D-FE366C6F1272}" dt="2019-03-05T01:13:13.346" v="3969" actId="1076"/>
          <ac:spMkLst>
            <pc:docMk/>
            <pc:sldMk cId="3427508313" sldId="257"/>
            <ac:spMk id="13" creationId="{6BFE4E17-E6F0-4A78-9DD4-63B70836727A}"/>
          </ac:spMkLst>
        </pc:spChg>
      </pc:sldChg>
      <pc:sldChg chg="addSp delSp modSp add">
        <pc:chgData name="Chuanxiong Guo" userId="5276411cffd89f01" providerId="LiveId" clId="{B2D32B3D-9649-4089-BC8D-FE366C6F1272}" dt="2019-03-05T00:41:16.806" v="3305" actId="20577"/>
        <pc:sldMkLst>
          <pc:docMk/>
          <pc:sldMk cId="3775041221" sldId="258"/>
        </pc:sldMkLst>
        <pc:spChg chg="mod">
          <ac:chgData name="Chuanxiong Guo" userId="5276411cffd89f01" providerId="LiveId" clId="{B2D32B3D-9649-4089-BC8D-FE366C6F1272}" dt="2019-03-05T00:41:16.806" v="3305" actId="20577"/>
          <ac:spMkLst>
            <pc:docMk/>
            <pc:sldMk cId="3775041221" sldId="258"/>
            <ac:spMk id="2" creationId="{BB5287B4-DB59-40DA-AA49-557BE24C8DA6}"/>
          </ac:spMkLst>
        </pc:spChg>
        <pc:spChg chg="add mod">
          <ac:chgData name="Chuanxiong Guo" userId="5276411cffd89f01" providerId="LiveId" clId="{B2D32B3D-9649-4089-BC8D-FE366C6F1272}" dt="2019-03-04T22:36:00.853" v="3026" actId="1076"/>
          <ac:spMkLst>
            <pc:docMk/>
            <pc:sldMk cId="3775041221" sldId="258"/>
            <ac:spMk id="3" creationId="{09463DF8-3EFC-49EE-BDFD-90F4FA58F3EB}"/>
          </ac:spMkLst>
        </pc:spChg>
        <pc:spChg chg="del">
          <ac:chgData name="Chuanxiong Guo" userId="5276411cffd89f01" providerId="LiveId" clId="{B2D32B3D-9649-4089-BC8D-FE366C6F1272}" dt="2019-03-01T13:18:33.658" v="241" actId="478"/>
          <ac:spMkLst>
            <pc:docMk/>
            <pc:sldMk cId="3775041221" sldId="258"/>
            <ac:spMk id="3" creationId="{DE93B166-6EC8-401F-AC91-A51A16111463}"/>
          </ac:spMkLst>
        </pc:spChg>
        <pc:spChg chg="add mod">
          <ac:chgData name="Chuanxiong Guo" userId="5276411cffd89f01" providerId="LiveId" clId="{B2D32B3D-9649-4089-BC8D-FE366C6F1272}" dt="2019-03-04T22:35:48.731" v="3024"/>
          <ac:spMkLst>
            <pc:docMk/>
            <pc:sldMk cId="3775041221" sldId="258"/>
            <ac:spMk id="4" creationId="{24B11718-6E5C-477F-9CB7-6452A6B389BA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5" creationId="{D8E3B64D-4302-48EF-9F23-B322A2AA464A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6" creationId="{A8C88EFD-B2D2-4877-A01A-63D8A8E2EB05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7" creationId="{1F4B2FBB-5D77-431E-96A3-BE84D1C5967D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8" creationId="{B3AF5DA0-E36B-428A-BCD7-6B2214144E33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9" creationId="{E79B19EB-27EB-4B40-85BB-03D7B7BDBBC4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0" creationId="{375343AD-E5A2-437A-B9E9-E16400E391F5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1" creationId="{B8D8F96F-33A8-4E2D-9585-29EC49BA07C1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2" creationId="{A311575C-C3D7-482B-8B6A-7AF11BB30441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3" creationId="{190487D9-4EB9-4057-B25A-8FA2F2E26E38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4" creationId="{4A81C682-C8B8-4E8D-A75A-D80606408A96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5" creationId="{6EBB774B-503A-4E5B-A359-4E70B0A9E8DB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6" creationId="{9D732859-D4B1-4449-A072-1443135909D7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7" creationId="{3050AED5-8ABD-4E0F-AEE0-BD1C8F8032A5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18" creationId="{46C58977-702F-4BA2-9938-BD94ED4E7F10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28" creationId="{D0BAA463-CE17-4AD8-BDDB-43EEDAD537D0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29" creationId="{50037849-4D5A-469C-BB24-982C4DEB3A57}"/>
          </ac:spMkLst>
        </pc:spChg>
        <pc:spChg chg="add mod">
          <ac:chgData name="Chuanxiong Guo" userId="5276411cffd89f01" providerId="LiveId" clId="{B2D32B3D-9649-4089-BC8D-FE366C6F1272}" dt="2019-03-01T13:27:42.701" v="657" actId="1076"/>
          <ac:spMkLst>
            <pc:docMk/>
            <pc:sldMk cId="3775041221" sldId="258"/>
            <ac:spMk id="32" creationId="{ED6D960B-95C2-43D6-A4C2-08332DAEFB69}"/>
          </ac:spMkLst>
        </pc:spChg>
        <pc:spChg chg="add mod">
          <ac:chgData name="Chuanxiong Guo" userId="5276411cffd89f01" providerId="LiveId" clId="{B2D32B3D-9649-4089-BC8D-FE366C6F1272}" dt="2019-03-01T13:27:50.396" v="659" actId="1076"/>
          <ac:spMkLst>
            <pc:docMk/>
            <pc:sldMk cId="3775041221" sldId="258"/>
            <ac:spMk id="33" creationId="{F96F0C17-CB15-4C1E-8EE7-38676FCCFFB1}"/>
          </ac:spMkLst>
        </pc:spChg>
        <pc:cxnChg chg="add mod">
          <ac:chgData name="Chuanxiong Guo" userId="5276411cffd89f01" providerId="LiveId" clId="{B2D32B3D-9649-4089-BC8D-FE366C6F1272}" dt="2019-03-01T13:27:42.701" v="657" actId="1076"/>
          <ac:cxnSpMkLst>
            <pc:docMk/>
            <pc:sldMk cId="3775041221" sldId="258"/>
            <ac:cxnSpMk id="20" creationId="{7DDD3BA3-76C7-444C-88CE-C3F32BB6A39B}"/>
          </ac:cxnSpMkLst>
        </pc:cxnChg>
        <pc:cxnChg chg="add mod">
          <ac:chgData name="Chuanxiong Guo" userId="5276411cffd89f01" providerId="LiveId" clId="{B2D32B3D-9649-4089-BC8D-FE366C6F1272}" dt="2019-03-01T13:27:42.701" v="657" actId="1076"/>
          <ac:cxnSpMkLst>
            <pc:docMk/>
            <pc:sldMk cId="3775041221" sldId="258"/>
            <ac:cxnSpMk id="22" creationId="{249522AE-B216-4FB3-A51D-D15C000FF20E}"/>
          </ac:cxnSpMkLst>
        </pc:cxnChg>
        <pc:cxnChg chg="add del mod">
          <ac:chgData name="Chuanxiong Guo" userId="5276411cffd89f01" providerId="LiveId" clId="{B2D32B3D-9649-4089-BC8D-FE366C6F1272}" dt="2019-03-01T13:23:43.356" v="342" actId="478"/>
          <ac:cxnSpMkLst>
            <pc:docMk/>
            <pc:sldMk cId="3775041221" sldId="258"/>
            <ac:cxnSpMk id="26" creationId="{4EC81B61-B3C3-43BA-A950-0F9751F794AD}"/>
          </ac:cxnSpMkLst>
        </pc:cxnChg>
        <pc:cxnChg chg="add mod">
          <ac:chgData name="Chuanxiong Guo" userId="5276411cffd89f01" providerId="LiveId" clId="{B2D32B3D-9649-4089-BC8D-FE366C6F1272}" dt="2019-03-01T13:27:42.701" v="657" actId="1076"/>
          <ac:cxnSpMkLst>
            <pc:docMk/>
            <pc:sldMk cId="3775041221" sldId="258"/>
            <ac:cxnSpMk id="31" creationId="{AB70B007-CC88-4CCE-915A-9B61801BA97E}"/>
          </ac:cxnSpMkLst>
        </pc:cxnChg>
      </pc:sldChg>
      <pc:sldChg chg="addSp delSp modSp add">
        <pc:chgData name="Chuanxiong Guo" userId="5276411cffd89f01" providerId="LiveId" clId="{B2D32B3D-9649-4089-BC8D-FE366C6F1272}" dt="2019-03-05T01:14:02.856" v="3971" actId="6549"/>
        <pc:sldMkLst>
          <pc:docMk/>
          <pc:sldMk cId="3681931704" sldId="259"/>
        </pc:sldMkLst>
        <pc:spChg chg="mod">
          <ac:chgData name="Chuanxiong Guo" userId="5276411cffd89f01" providerId="LiveId" clId="{B2D32B3D-9649-4089-BC8D-FE366C6F1272}" dt="2019-03-05T00:49:19.604" v="3499" actId="5793"/>
          <ac:spMkLst>
            <pc:docMk/>
            <pc:sldMk cId="3681931704" sldId="259"/>
            <ac:spMk id="2" creationId="{28FFA9F9-4DAF-4285-B405-E82774B07835}"/>
          </ac:spMkLst>
        </pc:spChg>
        <pc:spChg chg="del">
          <ac:chgData name="Chuanxiong Guo" userId="5276411cffd89f01" providerId="LiveId" clId="{B2D32B3D-9649-4089-BC8D-FE366C6F1272}" dt="2019-03-01T13:33:37.788" v="1021" actId="478"/>
          <ac:spMkLst>
            <pc:docMk/>
            <pc:sldMk cId="3681931704" sldId="259"/>
            <ac:spMk id="3" creationId="{5B43D32E-C765-40C5-A336-1BCEB8E1531D}"/>
          </ac:spMkLst>
        </pc:spChg>
        <pc:spChg chg="add mod">
          <ac:chgData name="Chuanxiong Guo" userId="5276411cffd89f01" providerId="LiveId" clId="{B2D32B3D-9649-4089-BC8D-FE366C6F1272}" dt="2019-03-05T00:38:09.193" v="3251" actId="1076"/>
          <ac:spMkLst>
            <pc:docMk/>
            <pc:sldMk cId="3681931704" sldId="259"/>
            <ac:spMk id="3" creationId="{87BE40B0-4DF3-4739-80C2-2CDAB53C6F7C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4" creationId="{EC20A578-D5F2-471C-A767-81B9F8155D29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5" creationId="{711663E0-E55D-4E96-BAFE-CC2E02BB2DEE}"/>
          </ac:spMkLst>
        </pc:spChg>
        <pc:spChg chg="add del mod">
          <ac:chgData name="Chuanxiong Guo" userId="5276411cffd89f01" providerId="LiveId" clId="{B2D32B3D-9649-4089-BC8D-FE366C6F1272}" dt="2019-03-01T13:36:41.281" v="1030" actId="478"/>
          <ac:spMkLst>
            <pc:docMk/>
            <pc:sldMk cId="3681931704" sldId="259"/>
            <ac:spMk id="6" creationId="{105F681C-D830-4856-B152-3E90F5E69E6A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7" creationId="{5F32A044-8895-46B0-9BB9-1522DEB23BE3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8" creationId="{9189E9E8-6DD7-4D0B-B03A-05A1CD5B3CC6}"/>
          </ac:spMkLst>
        </pc:spChg>
        <pc:spChg chg="add mod">
          <ac:chgData name="Chuanxiong Guo" userId="5276411cffd89f01" providerId="LiveId" clId="{B2D32B3D-9649-4089-BC8D-FE366C6F1272}" dt="2019-03-01T13:43:34.043" v="1089" actId="14100"/>
          <ac:spMkLst>
            <pc:docMk/>
            <pc:sldMk cId="3681931704" sldId="259"/>
            <ac:spMk id="9" creationId="{F3C16C2C-37D6-486C-A428-1F749FD47C3C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10" creationId="{3AC11563-DCD3-4B7C-BC0E-6C940759CBF8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11" creationId="{ED7CB07E-1BF8-411F-AD4C-32825F2C09EC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12" creationId="{2B53169B-5CC5-44DF-83C9-E7E2B4F52A3D}"/>
          </ac:spMkLst>
        </pc:spChg>
        <pc:spChg chg="add mod">
          <ac:chgData name="Chuanxiong Guo" userId="5276411cffd89f01" providerId="LiveId" clId="{B2D32B3D-9649-4089-BC8D-FE366C6F1272}" dt="2019-03-01T13:41:16.427" v="1070" actId="1076"/>
          <ac:spMkLst>
            <pc:docMk/>
            <pc:sldMk cId="3681931704" sldId="259"/>
            <ac:spMk id="13" creationId="{1C769E3A-989C-4D3F-89D3-8C66B571A6E6}"/>
          </ac:spMkLst>
        </pc:spChg>
        <pc:spChg chg="add mod">
          <ac:chgData name="Chuanxiong Guo" userId="5276411cffd89f01" providerId="LiveId" clId="{B2D32B3D-9649-4089-BC8D-FE366C6F1272}" dt="2019-03-05T00:39:24.806" v="3261" actId="1076"/>
          <ac:spMkLst>
            <pc:docMk/>
            <pc:sldMk cId="3681931704" sldId="259"/>
            <ac:spMk id="25" creationId="{1A459F99-F2C3-4EBA-A171-21137CA1CE57}"/>
          </ac:spMkLst>
        </pc:spChg>
        <pc:spChg chg="add del">
          <ac:chgData name="Chuanxiong Guo" userId="5276411cffd89f01" providerId="LiveId" clId="{B2D32B3D-9649-4089-BC8D-FE366C6F1272}" dt="2019-03-05T00:39:41.504" v="3263"/>
          <ac:spMkLst>
            <pc:docMk/>
            <pc:sldMk cId="3681931704" sldId="259"/>
            <ac:spMk id="27" creationId="{F1937C99-5B62-4EF6-B6AA-2FFD8760175D}"/>
          </ac:spMkLst>
        </pc:spChg>
        <pc:spChg chg="add mod">
          <ac:chgData name="Chuanxiong Guo" userId="5276411cffd89f01" providerId="LiveId" clId="{B2D32B3D-9649-4089-BC8D-FE366C6F1272}" dt="2019-03-05T00:39:14.119" v="3259" actId="20577"/>
          <ac:spMkLst>
            <pc:docMk/>
            <pc:sldMk cId="3681931704" sldId="259"/>
            <ac:spMk id="29" creationId="{332ABC78-DA2A-484C-A47B-B14EC52B5671}"/>
          </ac:spMkLst>
        </pc:spChg>
        <pc:spChg chg="add mod">
          <ac:chgData name="Chuanxiong Guo" userId="5276411cffd89f01" providerId="LiveId" clId="{B2D32B3D-9649-4089-BC8D-FE366C6F1272}" dt="2019-03-05T00:39:50.998" v="3265" actId="1076"/>
          <ac:spMkLst>
            <pc:docMk/>
            <pc:sldMk cId="3681931704" sldId="259"/>
            <ac:spMk id="31" creationId="{2B3D05D0-C04F-4729-9F8D-83FCAFC9A9E7}"/>
          </ac:spMkLst>
        </pc:spChg>
        <pc:spChg chg="add mod">
          <ac:chgData name="Chuanxiong Guo" userId="5276411cffd89f01" providerId="LiveId" clId="{B2D32B3D-9649-4089-BC8D-FE366C6F1272}" dt="2019-03-05T01:14:02.856" v="3971" actId="6549"/>
          <ac:spMkLst>
            <pc:docMk/>
            <pc:sldMk cId="3681931704" sldId="259"/>
            <ac:spMk id="33" creationId="{338B7454-4357-435F-AAEA-5099AD2AE9CC}"/>
          </ac:spMkLst>
        </pc:spChg>
        <pc:cxnChg chg="add mod">
          <ac:chgData name="Chuanxiong Guo" userId="5276411cffd89f01" providerId="LiveId" clId="{B2D32B3D-9649-4089-BC8D-FE366C6F1272}" dt="2019-03-01T13:41:16.427" v="1070" actId="1076"/>
          <ac:cxnSpMkLst>
            <pc:docMk/>
            <pc:sldMk cId="3681931704" sldId="259"/>
            <ac:cxnSpMk id="15" creationId="{310BAF20-D0E4-497C-B8DD-5582EB2F8656}"/>
          </ac:cxnSpMkLst>
        </pc:cxnChg>
        <pc:cxnChg chg="add mod">
          <ac:chgData name="Chuanxiong Guo" userId="5276411cffd89f01" providerId="LiveId" clId="{B2D32B3D-9649-4089-BC8D-FE366C6F1272}" dt="2019-03-05T00:40:04.278" v="3266" actId="11529"/>
          <ac:cxnSpMkLst>
            <pc:docMk/>
            <pc:sldMk cId="3681931704" sldId="259"/>
            <ac:cxnSpMk id="16" creationId="{503834C7-7EFA-484E-B6F8-7414C474E7B1}"/>
          </ac:cxnSpMkLst>
        </pc:cxnChg>
        <pc:cxnChg chg="add mod">
          <ac:chgData name="Chuanxiong Guo" userId="5276411cffd89f01" providerId="LiveId" clId="{B2D32B3D-9649-4089-BC8D-FE366C6F1272}" dt="2019-03-01T13:41:16.427" v="1070" actId="1076"/>
          <ac:cxnSpMkLst>
            <pc:docMk/>
            <pc:sldMk cId="3681931704" sldId="259"/>
            <ac:cxnSpMk id="18" creationId="{BD847C7B-D405-4EDD-BE6E-FF7C8AEF95CC}"/>
          </ac:cxnSpMkLst>
        </pc:cxnChg>
        <pc:cxnChg chg="add mod">
          <ac:chgData name="Chuanxiong Guo" userId="5276411cffd89f01" providerId="LiveId" clId="{B2D32B3D-9649-4089-BC8D-FE366C6F1272}" dt="2019-03-01T13:43:34.043" v="1089" actId="14100"/>
          <ac:cxnSpMkLst>
            <pc:docMk/>
            <pc:sldMk cId="3681931704" sldId="259"/>
            <ac:cxnSpMk id="20" creationId="{1E795338-49B8-47A8-9738-544F33E3C07E}"/>
          </ac:cxnSpMkLst>
        </pc:cxnChg>
        <pc:cxnChg chg="add mod">
          <ac:chgData name="Chuanxiong Guo" userId="5276411cffd89f01" providerId="LiveId" clId="{B2D32B3D-9649-4089-BC8D-FE366C6F1272}" dt="2019-03-01T13:43:34.043" v="1089" actId="14100"/>
          <ac:cxnSpMkLst>
            <pc:docMk/>
            <pc:sldMk cId="3681931704" sldId="259"/>
            <ac:cxnSpMk id="22" creationId="{C04DA759-C5A1-4132-9902-85DA12920188}"/>
          </ac:cxnSpMkLst>
        </pc:cxnChg>
        <pc:cxnChg chg="add mod">
          <ac:chgData name="Chuanxiong Guo" userId="5276411cffd89f01" providerId="LiveId" clId="{B2D32B3D-9649-4089-BC8D-FE366C6F1272}" dt="2019-03-05T00:39:08.837" v="3255" actId="1076"/>
          <ac:cxnSpMkLst>
            <pc:docMk/>
            <pc:sldMk cId="3681931704" sldId="259"/>
            <ac:cxnSpMk id="23" creationId="{4F54FDA1-B2A4-43BA-9375-7D583ED1940E}"/>
          </ac:cxnSpMkLst>
        </pc:cxnChg>
        <pc:cxnChg chg="add mod">
          <ac:chgData name="Chuanxiong Guo" userId="5276411cffd89f01" providerId="LiveId" clId="{B2D32B3D-9649-4089-BC8D-FE366C6F1272}" dt="2019-03-05T00:38:49.622" v="3253" actId="1076"/>
          <ac:cxnSpMkLst>
            <pc:docMk/>
            <pc:sldMk cId="3681931704" sldId="259"/>
            <ac:cxnSpMk id="24" creationId="{63524369-53A0-4DD8-BB20-B85E33279B2E}"/>
          </ac:cxnSpMkLst>
        </pc:cxnChg>
        <pc:cxnChg chg="add mod">
          <ac:chgData name="Chuanxiong Guo" userId="5276411cffd89f01" providerId="LiveId" clId="{B2D32B3D-9649-4089-BC8D-FE366C6F1272}" dt="2019-03-01T13:42:47.274" v="1086" actId="1076"/>
          <ac:cxnSpMkLst>
            <pc:docMk/>
            <pc:sldMk cId="3681931704" sldId="259"/>
            <ac:cxnSpMk id="26" creationId="{215A0211-6111-4BD6-BD5B-C980D8D9B14D}"/>
          </ac:cxnSpMkLst>
        </pc:cxnChg>
        <pc:cxnChg chg="add del">
          <ac:chgData name="Chuanxiong Guo" userId="5276411cffd89f01" providerId="LiveId" clId="{B2D32B3D-9649-4089-BC8D-FE366C6F1272}" dt="2019-03-05T00:39:41.504" v="3263"/>
          <ac:cxnSpMkLst>
            <pc:docMk/>
            <pc:sldMk cId="3681931704" sldId="259"/>
            <ac:cxnSpMk id="28" creationId="{2B068557-4C2A-44B2-9B52-39CAF950F764}"/>
          </ac:cxnSpMkLst>
        </pc:cxnChg>
        <pc:cxnChg chg="add mod">
          <ac:chgData name="Chuanxiong Guo" userId="5276411cffd89f01" providerId="LiveId" clId="{B2D32B3D-9649-4089-BC8D-FE366C6F1272}" dt="2019-03-01T13:42:59.322" v="1088" actId="1076"/>
          <ac:cxnSpMkLst>
            <pc:docMk/>
            <pc:sldMk cId="3681931704" sldId="259"/>
            <ac:cxnSpMk id="30" creationId="{12870474-E900-484B-A39F-C1714BDB3A24}"/>
          </ac:cxnSpMkLst>
        </pc:cxnChg>
        <pc:cxnChg chg="add mod">
          <ac:chgData name="Chuanxiong Guo" userId="5276411cffd89f01" providerId="LiveId" clId="{B2D32B3D-9649-4089-BC8D-FE366C6F1272}" dt="2019-03-05T00:39:50.998" v="3265" actId="1076"/>
          <ac:cxnSpMkLst>
            <pc:docMk/>
            <pc:sldMk cId="3681931704" sldId="259"/>
            <ac:cxnSpMk id="32" creationId="{FA4A094D-F94B-4573-B80F-97F42CB32EEA}"/>
          </ac:cxnSpMkLst>
        </pc:cxnChg>
      </pc:sldChg>
      <pc:sldChg chg="addSp delSp modSp add del ord">
        <pc:chgData name="Chuanxiong Guo" userId="5276411cffd89f01" providerId="LiveId" clId="{B2D32B3D-9649-4089-BC8D-FE366C6F1272}" dt="2019-03-05T01:21:53.874" v="4023" actId="2696"/>
        <pc:sldMkLst>
          <pc:docMk/>
          <pc:sldMk cId="1466434877" sldId="260"/>
        </pc:sldMkLst>
        <pc:spChg chg="del">
          <ac:chgData name="Chuanxiong Guo" userId="5276411cffd89f01" providerId="LiveId" clId="{B2D32B3D-9649-4089-BC8D-FE366C6F1272}" dt="2019-03-01T13:52:28.718" v="1393" actId="478"/>
          <ac:spMkLst>
            <pc:docMk/>
            <pc:sldMk cId="1466434877" sldId="260"/>
            <ac:spMk id="2" creationId="{7BD7BD79-6D6B-4A00-839E-E7532DAE1989}"/>
          </ac:spMkLst>
        </pc:spChg>
        <pc:spChg chg="del">
          <ac:chgData name="Chuanxiong Guo" userId="5276411cffd89f01" providerId="LiveId" clId="{B2D32B3D-9649-4089-BC8D-FE366C6F1272}" dt="2019-03-01T13:52:28.718" v="1393" actId="478"/>
          <ac:spMkLst>
            <pc:docMk/>
            <pc:sldMk cId="1466434877" sldId="260"/>
            <ac:spMk id="3" creationId="{19BF6EDE-A00E-4C5C-9E3B-9BC13ED5F9F3}"/>
          </ac:spMkLst>
        </pc:spChg>
        <pc:spChg chg="add mod">
          <ac:chgData name="Chuanxiong Guo" userId="5276411cffd89f01" providerId="LiveId" clId="{B2D32B3D-9649-4089-BC8D-FE366C6F1272}" dt="2019-03-05T00:46:03.647" v="3450" actId="1076"/>
          <ac:spMkLst>
            <pc:docMk/>
            <pc:sldMk cId="1466434877" sldId="260"/>
            <ac:spMk id="4" creationId="{B91C3F59-5ED5-4E29-9492-1CF1D42D9D6F}"/>
          </ac:spMkLst>
        </pc:spChg>
        <pc:spChg chg="add del mod">
          <ac:chgData name="Chuanxiong Guo" userId="5276411cffd89f01" providerId="LiveId" clId="{B2D32B3D-9649-4089-BC8D-FE366C6F1272}" dt="2019-03-01T14:11:23.141" v="2006" actId="478"/>
          <ac:spMkLst>
            <pc:docMk/>
            <pc:sldMk cId="1466434877" sldId="260"/>
            <ac:spMk id="5" creationId="{4C1CA7A2-990D-46EB-A3C8-8DC2DB387241}"/>
          </ac:spMkLst>
        </pc:spChg>
        <pc:spChg chg="add mod">
          <ac:chgData name="Chuanxiong Guo" userId="5276411cffd89f01" providerId="LiveId" clId="{B2D32B3D-9649-4089-BC8D-FE366C6F1272}" dt="2019-03-01T14:15:07.727" v="2020" actId="1076"/>
          <ac:spMkLst>
            <pc:docMk/>
            <pc:sldMk cId="1466434877" sldId="260"/>
            <ac:spMk id="6" creationId="{3AE2D0C3-B506-4908-A52D-FCA09858E962}"/>
          </ac:spMkLst>
        </pc:spChg>
        <pc:spChg chg="add mod">
          <ac:chgData name="Chuanxiong Guo" userId="5276411cffd89f01" providerId="LiveId" clId="{B2D32B3D-9649-4089-BC8D-FE366C6F1272}" dt="2019-03-05T00:44:33.890" v="3416" actId="20577"/>
          <ac:spMkLst>
            <pc:docMk/>
            <pc:sldMk cId="1466434877" sldId="260"/>
            <ac:spMk id="7" creationId="{8E754E92-3506-4355-9D51-6EA4E2DCD9D8}"/>
          </ac:spMkLst>
        </pc:spChg>
        <pc:spChg chg="add mod">
          <ac:chgData name="Chuanxiong Guo" userId="5276411cffd89f01" providerId="LiveId" clId="{B2D32B3D-9649-4089-BC8D-FE366C6F1272}" dt="2019-03-01T14:05:18.175" v="1863" actId="1076"/>
          <ac:spMkLst>
            <pc:docMk/>
            <pc:sldMk cId="1466434877" sldId="260"/>
            <ac:spMk id="8" creationId="{0E09BA16-E11A-4834-8767-1EE73E12238E}"/>
          </ac:spMkLst>
        </pc:spChg>
        <pc:spChg chg="add mod">
          <ac:chgData name="Chuanxiong Guo" userId="5276411cffd89f01" providerId="LiveId" clId="{B2D32B3D-9649-4089-BC8D-FE366C6F1272}" dt="2019-03-01T15:58:59.614" v="2571" actId="13822"/>
          <ac:spMkLst>
            <pc:docMk/>
            <pc:sldMk cId="1466434877" sldId="260"/>
            <ac:spMk id="9" creationId="{E98BC506-26C1-46B3-864E-EF22A225A5F7}"/>
          </ac:spMkLst>
        </pc:spChg>
        <pc:spChg chg="add mod">
          <ac:chgData name="Chuanxiong Guo" userId="5276411cffd89f01" providerId="LiveId" clId="{B2D32B3D-9649-4089-BC8D-FE366C6F1272}" dt="2019-03-01T14:05:18.175" v="1863" actId="1076"/>
          <ac:spMkLst>
            <pc:docMk/>
            <pc:sldMk cId="1466434877" sldId="260"/>
            <ac:spMk id="10" creationId="{07F18873-F632-416E-93DA-607F3668762B}"/>
          </ac:spMkLst>
        </pc:spChg>
        <pc:spChg chg="add mod">
          <ac:chgData name="Chuanxiong Guo" userId="5276411cffd89f01" providerId="LiveId" clId="{B2D32B3D-9649-4089-BC8D-FE366C6F1272}" dt="2019-03-01T14:17:21.046" v="2038" actId="1076"/>
          <ac:spMkLst>
            <pc:docMk/>
            <pc:sldMk cId="1466434877" sldId="260"/>
            <ac:spMk id="11" creationId="{4C3C1A65-5232-4B3E-8971-D72074974A51}"/>
          </ac:spMkLst>
        </pc:spChg>
        <pc:spChg chg="add del mod">
          <ac:chgData name="Chuanxiong Guo" userId="5276411cffd89f01" providerId="LiveId" clId="{B2D32B3D-9649-4089-BC8D-FE366C6F1272}" dt="2019-03-01T14:08:51.164" v="1911" actId="478"/>
          <ac:spMkLst>
            <pc:docMk/>
            <pc:sldMk cId="1466434877" sldId="260"/>
            <ac:spMk id="12" creationId="{2DB359A6-32C9-4544-AEB7-4C101E7701C7}"/>
          </ac:spMkLst>
        </pc:spChg>
        <pc:spChg chg="add mod">
          <ac:chgData name="Chuanxiong Guo" userId="5276411cffd89f01" providerId="LiveId" clId="{B2D32B3D-9649-4089-BC8D-FE366C6F1272}" dt="2019-03-01T14:10:59.031" v="2004" actId="1076"/>
          <ac:spMkLst>
            <pc:docMk/>
            <pc:sldMk cId="1466434877" sldId="260"/>
            <ac:spMk id="13" creationId="{16D14B4A-C6F0-4C53-BE2F-14671C7B9FD5}"/>
          </ac:spMkLst>
        </pc:spChg>
        <pc:spChg chg="add del mod">
          <ac:chgData name="Chuanxiong Guo" userId="5276411cffd89f01" providerId="LiveId" clId="{B2D32B3D-9649-4089-BC8D-FE366C6F1272}" dt="2019-03-01T14:13:12.830" v="2010" actId="478"/>
          <ac:spMkLst>
            <pc:docMk/>
            <pc:sldMk cId="1466434877" sldId="260"/>
            <ac:spMk id="14" creationId="{B94759DA-464C-46C1-AB48-C49DEFF346F0}"/>
          </ac:spMkLst>
        </pc:spChg>
        <pc:spChg chg="add del mod">
          <ac:chgData name="Chuanxiong Guo" userId="5276411cffd89f01" providerId="LiveId" clId="{B2D32B3D-9649-4089-BC8D-FE366C6F1272}" dt="2019-03-05T00:46:45.858" v="3453" actId="478"/>
          <ac:spMkLst>
            <pc:docMk/>
            <pc:sldMk cId="1466434877" sldId="260"/>
            <ac:spMk id="19" creationId="{3B097E71-5AF8-42CB-857E-F1863EBDC7AF}"/>
          </ac:spMkLst>
        </pc:spChg>
        <pc:spChg chg="add del mod">
          <ac:chgData name="Chuanxiong Guo" userId="5276411cffd89f01" providerId="LiveId" clId="{B2D32B3D-9649-4089-BC8D-FE366C6F1272}" dt="2019-03-05T00:46:50.476" v="3454" actId="478"/>
          <ac:spMkLst>
            <pc:docMk/>
            <pc:sldMk cId="1466434877" sldId="260"/>
            <ac:spMk id="21" creationId="{6ED9A4B7-6AE0-463A-9383-9A361B51BBF4}"/>
          </ac:spMkLst>
        </pc:spChg>
        <pc:picChg chg="add mod">
          <ac:chgData name="Chuanxiong Guo" userId="5276411cffd89f01" providerId="LiveId" clId="{B2D32B3D-9649-4089-BC8D-FE366C6F1272}" dt="2019-03-01T14:13:54.247" v="2014" actId="1076"/>
          <ac:picMkLst>
            <pc:docMk/>
            <pc:sldMk cId="1466434877" sldId="260"/>
            <ac:picMk id="15" creationId="{33C0FD89-B1CF-41FE-91F1-B87E8EFED7F9}"/>
          </ac:picMkLst>
        </pc:picChg>
        <pc:picChg chg="add mod">
          <ac:chgData name="Chuanxiong Guo" userId="5276411cffd89f01" providerId="LiveId" clId="{B2D32B3D-9649-4089-BC8D-FE366C6F1272}" dt="2019-03-01T14:14:22.286" v="2017" actId="1076"/>
          <ac:picMkLst>
            <pc:docMk/>
            <pc:sldMk cId="1466434877" sldId="260"/>
            <ac:picMk id="16" creationId="{CD9B75B0-E240-41C5-AB50-824E509990B9}"/>
          </ac:picMkLst>
        </pc:picChg>
        <pc:picChg chg="add del mod">
          <ac:chgData name="Chuanxiong Guo" userId="5276411cffd89f01" providerId="LiveId" clId="{B2D32B3D-9649-4089-BC8D-FE366C6F1272}" dt="2019-03-01T14:13:51.129" v="2013" actId="478"/>
          <ac:picMkLst>
            <pc:docMk/>
            <pc:sldMk cId="1466434877" sldId="260"/>
            <ac:picMk id="1026" creationId="{56E753F7-FDB5-49C2-83FB-459FC664C8EC}"/>
          </ac:picMkLst>
        </pc:picChg>
        <pc:cxnChg chg="add mod">
          <ac:chgData name="Chuanxiong Guo" userId="5276411cffd89f01" providerId="LiveId" clId="{B2D32B3D-9649-4089-BC8D-FE366C6F1272}" dt="2019-03-05T00:46:58.934" v="3455" actId="11529"/>
          <ac:cxnSpMkLst>
            <pc:docMk/>
            <pc:sldMk cId="1466434877" sldId="260"/>
            <ac:cxnSpMk id="3" creationId="{892C2C3A-F60B-411D-AB8E-30DB2B3453E0}"/>
          </ac:cxnSpMkLst>
        </pc:cxnChg>
        <pc:cxnChg chg="add mod">
          <ac:chgData name="Chuanxiong Guo" userId="5276411cffd89f01" providerId="LiveId" clId="{B2D32B3D-9649-4089-BC8D-FE366C6F1272}" dt="2019-03-05T00:47:11.085" v="3457" actId="14100"/>
          <ac:cxnSpMkLst>
            <pc:docMk/>
            <pc:sldMk cId="1466434877" sldId="260"/>
            <ac:cxnSpMk id="12" creationId="{9852ECD8-3BE3-45E9-884E-F492D2E25759}"/>
          </ac:cxnSpMkLst>
        </pc:cxnChg>
        <pc:cxnChg chg="add del mod">
          <ac:chgData name="Chuanxiong Guo" userId="5276411cffd89f01" providerId="LiveId" clId="{B2D32B3D-9649-4089-BC8D-FE366C6F1272}" dt="2019-03-01T14:15:01.052" v="2019" actId="11529"/>
          <ac:cxnSpMkLst>
            <pc:docMk/>
            <pc:sldMk cId="1466434877" sldId="260"/>
            <ac:cxnSpMk id="18" creationId="{3F42315C-1DA4-4C3E-A1EC-3190A8D69EE0}"/>
          </ac:cxnSpMkLst>
        </pc:cxnChg>
        <pc:cxnChg chg="add mod">
          <ac:chgData name="Chuanxiong Guo" userId="5276411cffd89f01" providerId="LiveId" clId="{B2D32B3D-9649-4089-BC8D-FE366C6F1272}" dt="2019-03-01T14:15:37.495" v="2024" actId="11529"/>
          <ac:cxnSpMkLst>
            <pc:docMk/>
            <pc:sldMk cId="1466434877" sldId="260"/>
            <ac:cxnSpMk id="22" creationId="{3BEF92B9-D048-41D9-878E-4CF3C071894C}"/>
          </ac:cxnSpMkLst>
        </pc:cxnChg>
        <pc:cxnChg chg="add mod">
          <ac:chgData name="Chuanxiong Guo" userId="5276411cffd89f01" providerId="LiveId" clId="{B2D32B3D-9649-4089-BC8D-FE366C6F1272}" dt="2019-03-01T14:15:47.639" v="2025" actId="11529"/>
          <ac:cxnSpMkLst>
            <pc:docMk/>
            <pc:sldMk cId="1466434877" sldId="260"/>
            <ac:cxnSpMk id="24" creationId="{2487AA5D-E539-4594-BED8-6B3372742423}"/>
          </ac:cxnSpMkLst>
        </pc:cxnChg>
        <pc:cxnChg chg="add mod">
          <ac:chgData name="Chuanxiong Guo" userId="5276411cffd89f01" providerId="LiveId" clId="{B2D32B3D-9649-4089-BC8D-FE366C6F1272}" dt="2019-03-01T14:16:07.375" v="2028" actId="14100"/>
          <ac:cxnSpMkLst>
            <pc:docMk/>
            <pc:sldMk cId="1466434877" sldId="260"/>
            <ac:cxnSpMk id="26" creationId="{86A44644-1AB2-49B8-884F-9F6A8B1B6E75}"/>
          </ac:cxnSpMkLst>
        </pc:cxnChg>
        <pc:cxnChg chg="add mod">
          <ac:chgData name="Chuanxiong Guo" userId="5276411cffd89f01" providerId="LiveId" clId="{B2D32B3D-9649-4089-BC8D-FE366C6F1272}" dt="2019-03-01T14:16:16.990" v="2029" actId="11529"/>
          <ac:cxnSpMkLst>
            <pc:docMk/>
            <pc:sldMk cId="1466434877" sldId="260"/>
            <ac:cxnSpMk id="30" creationId="{BD71C242-EB24-4511-8AA6-4C2074F22BBE}"/>
          </ac:cxnSpMkLst>
        </pc:cxnChg>
        <pc:cxnChg chg="add mod">
          <ac:chgData name="Chuanxiong Guo" userId="5276411cffd89f01" providerId="LiveId" clId="{B2D32B3D-9649-4089-BC8D-FE366C6F1272}" dt="2019-03-01T14:16:24.062" v="2030" actId="11529"/>
          <ac:cxnSpMkLst>
            <pc:docMk/>
            <pc:sldMk cId="1466434877" sldId="260"/>
            <ac:cxnSpMk id="1024" creationId="{2063BAFF-A34E-4AF4-A042-9926BE9365C2}"/>
          </ac:cxnSpMkLst>
        </pc:cxnChg>
        <pc:cxnChg chg="add mod">
          <ac:chgData name="Chuanxiong Guo" userId="5276411cffd89f01" providerId="LiveId" clId="{B2D32B3D-9649-4089-BC8D-FE366C6F1272}" dt="2019-03-01T14:16:32.038" v="2031" actId="11529"/>
          <ac:cxnSpMkLst>
            <pc:docMk/>
            <pc:sldMk cId="1466434877" sldId="260"/>
            <ac:cxnSpMk id="1027" creationId="{CBAC8DD7-C963-4BE3-873A-211AA58285D8}"/>
          </ac:cxnSpMkLst>
        </pc:cxnChg>
        <pc:cxnChg chg="add mod">
          <ac:chgData name="Chuanxiong Guo" userId="5276411cffd89f01" providerId="LiveId" clId="{B2D32B3D-9649-4089-BC8D-FE366C6F1272}" dt="2019-03-01T14:16:41.925" v="2032" actId="11529"/>
          <ac:cxnSpMkLst>
            <pc:docMk/>
            <pc:sldMk cId="1466434877" sldId="260"/>
            <ac:cxnSpMk id="1029" creationId="{8288036F-1224-4346-B5C0-4387FBFF3F54}"/>
          </ac:cxnSpMkLst>
        </pc:cxnChg>
        <pc:cxnChg chg="add mod">
          <ac:chgData name="Chuanxiong Guo" userId="5276411cffd89f01" providerId="LiveId" clId="{B2D32B3D-9649-4089-BC8D-FE366C6F1272}" dt="2019-03-01T14:16:54.239" v="2033" actId="11529"/>
          <ac:cxnSpMkLst>
            <pc:docMk/>
            <pc:sldMk cId="1466434877" sldId="260"/>
            <ac:cxnSpMk id="1031" creationId="{0AF4DDC7-239D-49E2-9A4D-D886731DE1C6}"/>
          </ac:cxnSpMkLst>
        </pc:cxnChg>
      </pc:sldChg>
      <pc:sldChg chg="addSp delSp modSp add">
        <pc:chgData name="Chuanxiong Guo" userId="5276411cffd89f01" providerId="LiveId" clId="{B2D32B3D-9649-4089-BC8D-FE366C6F1272}" dt="2019-03-06T18:57:19.283" v="4187" actId="20577"/>
        <pc:sldMkLst>
          <pc:docMk/>
          <pc:sldMk cId="1626331761" sldId="260"/>
        </pc:sldMkLst>
        <pc:spChg chg="mod">
          <ac:chgData name="Chuanxiong Guo" userId="5276411cffd89f01" providerId="LiveId" clId="{B2D32B3D-9649-4089-BC8D-FE366C6F1272}" dt="2019-03-05T01:26:56.605" v="4150" actId="20577"/>
          <ac:spMkLst>
            <pc:docMk/>
            <pc:sldMk cId="1626331761" sldId="260"/>
            <ac:spMk id="4" creationId="{B91C3F59-5ED5-4E29-9492-1CF1D42D9D6F}"/>
          </ac:spMkLst>
        </pc:spChg>
        <pc:spChg chg="mod">
          <ac:chgData name="Chuanxiong Guo" userId="5276411cffd89f01" providerId="LiveId" clId="{B2D32B3D-9649-4089-BC8D-FE366C6F1272}" dt="2019-03-06T18:57:12.933" v="4175" actId="20577"/>
          <ac:spMkLst>
            <pc:docMk/>
            <pc:sldMk cId="1626331761" sldId="260"/>
            <ac:spMk id="6" creationId="{3AE2D0C3-B506-4908-A52D-FCA09858E962}"/>
          </ac:spMkLst>
        </pc:spChg>
        <pc:spChg chg="mod">
          <ac:chgData name="Chuanxiong Guo" userId="5276411cffd89f01" providerId="LiveId" clId="{B2D32B3D-9649-4089-BC8D-FE366C6F1272}" dt="2019-03-06T18:57:19.283" v="4187" actId="20577"/>
          <ac:spMkLst>
            <pc:docMk/>
            <pc:sldMk cId="1626331761" sldId="260"/>
            <ac:spMk id="13" creationId="{16D14B4A-C6F0-4C53-BE2F-14671C7B9FD5}"/>
          </ac:spMkLst>
        </pc:spChg>
        <pc:spChg chg="add del mod">
          <ac:chgData name="Chuanxiong Guo" userId="5276411cffd89f01" providerId="LiveId" clId="{B2D32B3D-9649-4089-BC8D-FE366C6F1272}" dt="2019-03-05T01:26:38.767" v="4145" actId="478"/>
          <ac:spMkLst>
            <pc:docMk/>
            <pc:sldMk cId="1626331761" sldId="260"/>
            <ac:spMk id="23" creationId="{A9D0CA74-A70E-4458-A2CE-5D989146B53C}"/>
          </ac:spMkLst>
        </pc:spChg>
        <pc:cxnChg chg="mod">
          <ac:chgData name="Chuanxiong Guo" userId="5276411cffd89f01" providerId="LiveId" clId="{B2D32B3D-9649-4089-BC8D-FE366C6F1272}" dt="2019-03-06T18:57:12.281" v="4171" actId="20577"/>
          <ac:cxnSpMkLst>
            <pc:docMk/>
            <pc:sldMk cId="1626331761" sldId="260"/>
            <ac:cxnSpMk id="3" creationId="{892C2C3A-F60B-411D-AB8E-30DB2B3453E0}"/>
          </ac:cxnSpMkLst>
        </pc:cxnChg>
        <pc:cxnChg chg="mod">
          <ac:chgData name="Chuanxiong Guo" userId="5276411cffd89f01" providerId="LiveId" clId="{B2D32B3D-9649-4089-BC8D-FE366C6F1272}" dt="2019-03-06T18:57:18.945" v="4184" actId="20577"/>
          <ac:cxnSpMkLst>
            <pc:docMk/>
            <pc:sldMk cId="1626331761" sldId="260"/>
            <ac:cxnSpMk id="12" creationId="{9852ECD8-3BE3-45E9-884E-F492D2E25759}"/>
          </ac:cxnSpMkLst>
        </pc:cxnChg>
      </pc:sldChg>
      <pc:sldChg chg="add del">
        <pc:chgData name="Chuanxiong Guo" userId="5276411cffd89f01" providerId="LiveId" clId="{B2D32B3D-9649-4089-BC8D-FE366C6F1272}" dt="2019-03-05T01:23:08.687" v="4026" actId="2696"/>
        <pc:sldMkLst>
          <pc:docMk/>
          <pc:sldMk cId="1686428826" sldId="260"/>
        </pc:sldMkLst>
      </pc:sldChg>
      <pc:sldChg chg="modSp add">
        <pc:chgData name="Chuanxiong Guo" userId="5276411cffd89f01" providerId="LiveId" clId="{B2D32B3D-9649-4089-BC8D-FE366C6F1272}" dt="2019-03-06T19:31:20.211" v="4249" actId="20577"/>
        <pc:sldMkLst>
          <pc:docMk/>
          <pc:sldMk cId="3357568617" sldId="261"/>
        </pc:sldMkLst>
        <pc:spChg chg="mod">
          <ac:chgData name="Chuanxiong Guo" userId="5276411cffd89f01" providerId="LiveId" clId="{B2D32B3D-9649-4089-BC8D-FE366C6F1272}" dt="2019-03-01T15:41:50.538" v="2179" actId="20577"/>
          <ac:spMkLst>
            <pc:docMk/>
            <pc:sldMk cId="3357568617" sldId="261"/>
            <ac:spMk id="2" creationId="{5E9AF8A1-1DA6-40F3-B8F3-ED7EAF06CE35}"/>
          </ac:spMkLst>
        </pc:spChg>
        <pc:spChg chg="mod">
          <ac:chgData name="Chuanxiong Guo" userId="5276411cffd89f01" providerId="LiveId" clId="{B2D32B3D-9649-4089-BC8D-FE366C6F1272}" dt="2019-03-06T19:31:20.211" v="4249" actId="20577"/>
          <ac:spMkLst>
            <pc:docMk/>
            <pc:sldMk cId="3357568617" sldId="261"/>
            <ac:spMk id="3" creationId="{81057919-1BE0-4A65-9243-83850ECE140B}"/>
          </ac:spMkLst>
        </pc:spChg>
      </pc:sldChg>
      <pc:sldChg chg="addSp delSp modSp add">
        <pc:chgData name="Chuanxiong Guo" userId="5276411cffd89f01" providerId="LiveId" clId="{B2D32B3D-9649-4089-BC8D-FE366C6F1272}" dt="2019-03-05T05:33:34.012" v="4167" actId="207"/>
        <pc:sldMkLst>
          <pc:docMk/>
          <pc:sldMk cId="3554981390" sldId="262"/>
        </pc:sldMkLst>
        <pc:spChg chg="add mod">
          <ac:chgData name="Chuanxiong Guo" userId="5276411cffd89f01" providerId="LiveId" clId="{B2D32B3D-9649-4089-BC8D-FE366C6F1272}" dt="2019-03-05T01:16:07.866" v="4022" actId="1076"/>
          <ac:spMkLst>
            <pc:docMk/>
            <pc:sldMk cId="3554981390" sldId="262"/>
            <ac:spMk id="2" creationId="{80F2CB3A-89F8-4FF5-9CE9-16829EBC2CD7}"/>
          </ac:spMkLst>
        </pc:spChg>
        <pc:spChg chg="del">
          <ac:chgData name="Chuanxiong Guo" userId="5276411cffd89f01" providerId="LiveId" clId="{B2D32B3D-9649-4089-BC8D-FE366C6F1272}" dt="2019-03-02T02:39:57.786" v="2574" actId="478"/>
          <ac:spMkLst>
            <pc:docMk/>
            <pc:sldMk cId="3554981390" sldId="262"/>
            <ac:spMk id="2" creationId="{88080F79-2386-4273-8F4F-A95A3CEEEDE2}"/>
          </ac:spMkLst>
        </pc:spChg>
        <pc:spChg chg="del">
          <ac:chgData name="Chuanxiong Guo" userId="5276411cffd89f01" providerId="LiveId" clId="{B2D32B3D-9649-4089-BC8D-FE366C6F1272}" dt="2019-03-02T02:39:57.786" v="2574" actId="478"/>
          <ac:spMkLst>
            <pc:docMk/>
            <pc:sldMk cId="3554981390" sldId="262"/>
            <ac:spMk id="3" creationId="{746EAC42-86C8-4698-8512-6E783C9C7A65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4" creationId="{E2E0CD86-1D04-4DE7-9D33-6C28B6B33682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5" creationId="{5F9A5203-D492-4E1F-B202-484A825510C8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6" creationId="{FE2F825A-311E-45DC-AE72-6D2233BB9F8D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7" creationId="{F65172ED-0A21-4E91-8655-26ADAC98A2A3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8" creationId="{EC99FCB2-CBF4-41BF-845F-FB3FA3AED06E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9" creationId="{F5088996-1813-49E6-A74B-2DCF10554F71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10" creationId="{2C4CC618-DEC3-4DBC-8C93-63AAEF73FE00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11" creationId="{4D289629-BC84-4D24-B615-0F4DD5FF60D8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12" creationId="{269C0A62-434F-4710-B12B-0F8836C2D263}"/>
          </ac:spMkLst>
        </pc:spChg>
        <pc:spChg chg="add mod">
          <ac:chgData name="Chuanxiong Guo" userId="5276411cffd89f01" providerId="LiveId" clId="{B2D32B3D-9649-4089-BC8D-FE366C6F1272}" dt="2019-03-05T00:25:45.123" v="3097" actId="1076"/>
          <ac:spMkLst>
            <pc:docMk/>
            <pc:sldMk cId="3554981390" sldId="262"/>
            <ac:spMk id="13" creationId="{0D838587-0258-44F6-9B79-FC0F5973BB2B}"/>
          </ac:spMkLst>
        </pc:spChg>
        <pc:spChg chg="add mod">
          <ac:chgData name="Chuanxiong Guo" userId="5276411cffd89f01" providerId="LiveId" clId="{B2D32B3D-9649-4089-BC8D-FE366C6F1272}" dt="2019-03-05T00:29:29.363" v="3127" actId="6549"/>
          <ac:spMkLst>
            <pc:docMk/>
            <pc:sldMk cId="3554981390" sldId="262"/>
            <ac:spMk id="30" creationId="{8BFB52F9-C8CB-4C60-8609-E531179C2912}"/>
          </ac:spMkLst>
        </pc:spChg>
        <pc:spChg chg="add del mod">
          <ac:chgData name="Chuanxiong Guo" userId="5276411cffd89f01" providerId="LiveId" clId="{B2D32B3D-9649-4089-BC8D-FE366C6F1272}" dt="2019-03-02T03:29:56.414" v="3012" actId="478"/>
          <ac:spMkLst>
            <pc:docMk/>
            <pc:sldMk cId="3554981390" sldId="262"/>
            <ac:spMk id="50" creationId="{E126B49A-1CDC-40BE-BBD7-CA33D4DA0A87}"/>
          </ac:spMkLst>
        </pc:spChg>
        <pc:spChg chg="add mod">
          <ac:chgData name="Chuanxiong Guo" userId="5276411cffd89f01" providerId="LiveId" clId="{B2D32B3D-9649-4089-BC8D-FE366C6F1272}" dt="2019-03-05T05:33:34.012" v="4167" actId="207"/>
          <ac:spMkLst>
            <pc:docMk/>
            <pc:sldMk cId="3554981390" sldId="262"/>
            <ac:spMk id="51" creationId="{10819776-5CB1-470E-BCB7-CE14993B04A6}"/>
          </ac:spMkLst>
        </pc:sp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15" creationId="{598766F9-F4BC-44AC-A10D-15CA8DDAE8A0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17" creationId="{0BEAE19F-A074-4542-B260-B1E32A917694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19" creationId="{D7BFB5BB-0C96-4897-8868-0F18DC3ED361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21" creationId="{61634418-77E6-41F0-9AEB-D010F6A27498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23" creationId="{34669C5B-DA79-4EA1-8456-E5587DDDDA32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25" creationId="{514365B3-C4F1-4E5C-AEB1-69E85DCBB29C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27" creationId="{63F9A92B-074E-4D40-8A4A-6DDC0AECE37A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29" creationId="{C0CE4B38-2D6A-4F1F-8619-D8F72C827568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31" creationId="{664ED8F1-DCFF-4431-98A4-6B8A70F1A749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33" creationId="{8EF4516B-1BEE-45C1-8AF7-FCCA06ABF25C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35" creationId="{A5DC97EE-871A-40F0-8C4D-F011B6F91FEF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37" creationId="{B0FDD1EB-1EFB-4A75-94EB-F1818CFBC02A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39" creationId="{8E41174C-CACA-4333-9AAA-A8606406FACA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41" creationId="{18A5C96A-F77B-48D5-B5B3-4B5A8B8A9A30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43" creationId="{83E41B12-7D4C-4FF7-82B5-C27DD6CC40C2}"/>
          </ac:cxnSpMkLst>
        </pc:cxnChg>
        <pc:cxnChg chg="add mod">
          <ac:chgData name="Chuanxiong Guo" userId="5276411cffd89f01" providerId="LiveId" clId="{B2D32B3D-9649-4089-BC8D-FE366C6F1272}" dt="2019-03-05T00:25:45.123" v="3097" actId="1076"/>
          <ac:cxnSpMkLst>
            <pc:docMk/>
            <pc:sldMk cId="3554981390" sldId="262"/>
            <ac:cxnSpMk id="45" creationId="{3FD8EB30-E9A7-440A-AF38-DC9E9F10958F}"/>
          </ac:cxnSpMkLst>
        </pc:cxnChg>
        <pc:cxnChg chg="add del mod">
          <ac:chgData name="Chuanxiong Guo" userId="5276411cffd89f01" providerId="LiveId" clId="{B2D32B3D-9649-4089-BC8D-FE366C6F1272}" dt="2019-03-02T02:43:36.989" v="2638" actId="478"/>
          <ac:cxnSpMkLst>
            <pc:docMk/>
            <pc:sldMk cId="3554981390" sldId="262"/>
            <ac:cxnSpMk id="47" creationId="{33F0480C-3BC6-4E48-B999-DA3DD4FDC9E5}"/>
          </ac:cxnSpMkLst>
        </pc:cxnChg>
        <pc:cxnChg chg="add del mod">
          <ac:chgData name="Chuanxiong Guo" userId="5276411cffd89f01" providerId="LiveId" clId="{B2D32B3D-9649-4089-BC8D-FE366C6F1272}" dt="2019-03-02T02:58:06.491" v="2640" actId="478"/>
          <ac:cxnSpMkLst>
            <pc:docMk/>
            <pc:sldMk cId="3554981390" sldId="262"/>
            <ac:cxnSpMk id="49" creationId="{BDE8309E-0825-4D07-AE6E-A8892D80257A}"/>
          </ac:cxnSpMkLst>
        </pc:cxnChg>
      </pc:sldChg>
      <pc:sldChg chg="addSp delSp modSp add">
        <pc:chgData name="Chuanxiong Guo" userId="5276411cffd89f01" providerId="LiveId" clId="{B2D32B3D-9649-4089-BC8D-FE366C6F1272}" dt="2019-03-05T01:09:02.661" v="3881" actId="20577"/>
        <pc:sldMkLst>
          <pc:docMk/>
          <pc:sldMk cId="2640254367" sldId="263"/>
        </pc:sldMkLst>
        <pc:spChg chg="del">
          <ac:chgData name="Chuanxiong Guo" userId="5276411cffd89f01" providerId="LiveId" clId="{B2D32B3D-9649-4089-BC8D-FE366C6F1272}" dt="2019-03-05T00:41:45.068" v="3307" actId="478"/>
          <ac:spMkLst>
            <pc:docMk/>
            <pc:sldMk cId="2640254367" sldId="263"/>
            <ac:spMk id="2" creationId="{11BAC6D4-E3EC-4AB1-B585-BF54133BF5CF}"/>
          </ac:spMkLst>
        </pc:spChg>
        <pc:spChg chg="del">
          <ac:chgData name="Chuanxiong Guo" userId="5276411cffd89f01" providerId="LiveId" clId="{B2D32B3D-9649-4089-BC8D-FE366C6F1272}" dt="2019-03-05T00:41:45.068" v="3307" actId="478"/>
          <ac:spMkLst>
            <pc:docMk/>
            <pc:sldMk cId="2640254367" sldId="263"/>
            <ac:spMk id="3" creationId="{EC7B0872-2C6F-4094-ACE1-DBBD1BF5EC4D}"/>
          </ac:spMkLst>
        </pc:spChg>
        <pc:spChg chg="add mod">
          <ac:chgData name="Chuanxiong Guo" userId="5276411cffd89f01" providerId="LiveId" clId="{B2D32B3D-9649-4089-BC8D-FE366C6F1272}" dt="2019-03-05T01:09:02.661" v="3881" actId="20577"/>
          <ac:spMkLst>
            <pc:docMk/>
            <pc:sldMk cId="2640254367" sldId="263"/>
            <ac:spMk id="4" creationId="{B16F67CC-5F23-403A-93DA-042F9FE5A600}"/>
          </ac:spMkLst>
        </pc:spChg>
      </pc:sldChg>
      <pc:sldChg chg="addSp modSp add">
        <pc:chgData name="Chuanxiong Guo" userId="5276411cffd89f01" providerId="LiveId" clId="{B2D32B3D-9649-4089-BC8D-FE366C6F1272}" dt="2019-03-05T05:29:57.219" v="4157" actId="207"/>
        <pc:sldMkLst>
          <pc:docMk/>
          <pc:sldMk cId="3076428972" sldId="264"/>
        </pc:sldMkLst>
        <pc:spChg chg="add mod">
          <ac:chgData name="Chuanxiong Guo" userId="5276411cffd89f01" providerId="LiveId" clId="{B2D32B3D-9649-4089-BC8D-FE366C6F1272}" dt="2019-03-05T01:09:52.603" v="3913" actId="1076"/>
          <ac:spMkLst>
            <pc:docMk/>
            <pc:sldMk cId="3076428972" sldId="264"/>
            <ac:spMk id="3" creationId="{3108C152-4747-44C6-A465-D8DB366B5105}"/>
          </ac:spMkLst>
        </pc:spChg>
        <pc:spChg chg="mod">
          <ac:chgData name="Chuanxiong Guo" userId="5276411cffd89f01" providerId="LiveId" clId="{B2D32B3D-9649-4089-BC8D-FE366C6F1272}" dt="2019-03-05T05:29:57.219" v="4157" actId="207"/>
          <ac:spMkLst>
            <pc:docMk/>
            <pc:sldMk cId="3076428972" sldId="264"/>
            <ac:spMk id="4" creationId="{B16F67CC-5F23-403A-93DA-042F9FE5A600}"/>
          </ac:spMkLst>
        </pc:spChg>
      </pc:sldChg>
      <pc:sldChg chg="add del">
        <pc:chgData name="Chuanxiong Guo" userId="5276411cffd89f01" providerId="LiveId" clId="{B2D32B3D-9649-4089-BC8D-FE366C6F1272}" dt="2019-03-05T01:24:45.393" v="4028" actId="2696"/>
        <pc:sldMkLst>
          <pc:docMk/>
          <pc:sldMk cId="226691385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55809-1B39-425C-9DEF-8DBB22A63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138B3-EEA8-4320-8D6A-BE1C0F1E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F3C70-EF86-45D1-889C-B0E0BC31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390C-D6FF-4470-B7EC-B85F11D1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0B469-E0D8-4056-BE1B-191EF5E6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C6DC-E2C3-41CC-ADFE-9F3366089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F296D-2EB2-43EE-AA21-8FB9CC5B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57191-5D56-40F8-85F1-5A8B2C62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41AC6-5DAA-4ADE-9590-D28F2B79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9F599-C711-4419-B15F-ABF6A134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19D9E-6C91-48CE-9A65-5B467EF013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5B5FC-2BCC-4C35-9345-3B145938E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70A21-B6B9-46C1-A7DE-CCB16199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4A79A-6360-4B9D-8922-04E5F6E8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349B7-8C42-4652-B82A-ABDB0E9C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4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7CFFD-452D-42BF-B460-708B07D3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24232-5CD4-4187-8377-191EB094A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6CD5-CA1D-413A-8132-2F952823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FF8B-96EF-41AB-BE2B-1D231E30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CE4D-71B6-49F7-84DB-CA7EF526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2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AB64-6C9A-43DF-872B-13A51259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EE836-DFED-4FB1-AC32-28C4D6780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16F8-BE2E-4AC3-9151-8FA99F63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13C78-1171-48BA-B2B9-DDC2E163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7F8B4-4552-4FE8-A3C9-2E9F419A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9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DD75-E79F-416F-8560-DF44D4FE7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35BB-8F9D-41D6-B057-15C8F23D5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A4E47-22E8-47C7-8E5A-4F8F921D3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F6FAB-18F9-4816-9354-219D4E5F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8FC8E-199D-4C19-9739-1F0A04D0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77814-FBF0-4BCD-8CA3-87E1AA1B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D90D-A9B2-4BA1-9FA1-0C033D5E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716A0-98E6-4097-870C-767B2F20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A6D62-4B4F-424F-BDA0-4679C450D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B565E-9133-42C3-8220-76BD79A7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E7E45-1E38-4847-95E5-337142907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DD0EC3-2448-47D8-B8C4-91401F22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B88AB-899D-4404-A47B-A59D570A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52F55-7352-4033-B99A-C8613905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E79D-C8D6-4B7F-854C-44B34B77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A20CF-15CB-4496-8138-19F7A935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7A291-F77C-464A-A9FF-DE0817EE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561F2-5FF4-405F-95B9-20C0A2A1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96E9B-28AF-4335-8807-26019FCC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1045F0-5A08-48A4-A87F-BE8FECF2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AA734-3D7A-47D6-B6D8-BA613635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7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9A2D-B94F-486D-965E-C264D330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3AEA3-FE3E-44DE-B20B-3EB0836E4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A9754-1D44-41AC-AAE6-01237C81A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A410-13DB-4BDB-9AA3-4C46DDB6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5128A-3300-4380-8F6A-B0C37AB9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3D14C-347F-49A5-A281-9D0D4222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3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5284-C96D-4929-ACBD-D7AA200E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1C17C-AD7C-4055-A7A9-67F745844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2EE77-F315-4523-B7AA-A4EDB32FC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60D56-E112-4357-9411-1D905BDD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C849D-5484-4C9A-A860-30E1AE15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534FA-8723-41E0-9898-1ABC7E3A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547D7B-3D7B-41C6-B210-AD0F064A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00120-B0F5-430D-A791-777F78B17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34007-F67A-444D-A8F2-1DC71113D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F0C9-C371-4CC8-9859-1E084AE18D71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917A9-15C8-49E7-8D9A-E2479487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07685-8FFF-48BB-A932-DEF84ACA9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AC03-773D-4EDD-A848-C288537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8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3650-E636-49F8-86AB-5E286C8EB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Thoughts on Switch Queue Management and Buffer Size in Data Centers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D138C-5690-4E9F-B44C-19795A22B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Chuanxiong Guo</a:t>
            </a:r>
          </a:p>
          <a:p>
            <a:r>
              <a:rPr lang="en-US" dirty="0" err="1"/>
              <a:t>Bytedance</a:t>
            </a:r>
            <a:r>
              <a:rPr lang="en-US" dirty="0"/>
              <a:t> Inc</a:t>
            </a:r>
          </a:p>
        </p:txBody>
      </p:sp>
    </p:spTree>
    <p:extLst>
      <p:ext uri="{BB962C8B-B14F-4D97-AF65-F5344CB8AC3E}">
        <p14:creationId xmlns:p14="http://schemas.microsoft.com/office/powerpoint/2010/main" val="51648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3544-CF2F-4B92-9EAB-6CC30CA6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Center Switches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65784-4EBC-4DBB-B69B-0EA5677135C5}"/>
              </a:ext>
            </a:extLst>
          </p:cNvPr>
          <p:cNvSpPr/>
          <p:nvPr/>
        </p:nvSpPr>
        <p:spPr>
          <a:xfrm>
            <a:off x="1066800" y="3738880"/>
            <a:ext cx="2418522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443317-ADCC-43E6-B65C-BB2F4D566B1A}"/>
              </a:ext>
            </a:extLst>
          </p:cNvPr>
          <p:cNvSpPr/>
          <p:nvPr/>
        </p:nvSpPr>
        <p:spPr>
          <a:xfrm>
            <a:off x="6957391" y="1732281"/>
            <a:ext cx="3246783" cy="23493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94898-9DE0-46EB-A412-AB65FE8A6694}"/>
              </a:ext>
            </a:extLst>
          </p:cNvPr>
          <p:cNvSpPr txBox="1"/>
          <p:nvPr/>
        </p:nvSpPr>
        <p:spPr>
          <a:xfrm>
            <a:off x="967409" y="4446104"/>
            <a:ext cx="2583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Output-queue switches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Shallow buffer (SRAM)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Buffer size: 12-32MB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374F3-4EF8-4F26-B7FD-737A43AFF583}"/>
              </a:ext>
            </a:extLst>
          </p:cNvPr>
          <p:cNvSpPr txBox="1"/>
          <p:nvPr/>
        </p:nvSpPr>
        <p:spPr>
          <a:xfrm>
            <a:off x="6957391" y="4446103"/>
            <a:ext cx="40479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VoQ</a:t>
            </a:r>
            <a:r>
              <a:rPr lang="en-US" dirty="0"/>
              <a:t> switches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Chassis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Deep buffer (small SRAM + big DRAM)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Buffer size: several GBs per FAP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39C086-637E-479B-BCA4-F2E70C65EC23}"/>
              </a:ext>
            </a:extLst>
          </p:cNvPr>
          <p:cNvSpPr/>
          <p:nvPr/>
        </p:nvSpPr>
        <p:spPr>
          <a:xfrm>
            <a:off x="6957390" y="3738880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87CA21-F157-4AE9-8094-4079562117CB}"/>
              </a:ext>
            </a:extLst>
          </p:cNvPr>
          <p:cNvSpPr/>
          <p:nvPr/>
        </p:nvSpPr>
        <p:spPr>
          <a:xfrm>
            <a:off x="6957389" y="3396090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C6DB2-68C5-4FA0-B057-CBADB67D6244}"/>
              </a:ext>
            </a:extLst>
          </p:cNvPr>
          <p:cNvSpPr/>
          <p:nvPr/>
        </p:nvSpPr>
        <p:spPr>
          <a:xfrm>
            <a:off x="6957390" y="3053300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3CA992-F2A3-48FB-A38D-022E0F2F0637}"/>
              </a:ext>
            </a:extLst>
          </p:cNvPr>
          <p:cNvSpPr/>
          <p:nvPr/>
        </p:nvSpPr>
        <p:spPr>
          <a:xfrm>
            <a:off x="6957389" y="2710510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52A1C5-501A-4E6D-B47F-A885AFC3BC9B}"/>
              </a:ext>
            </a:extLst>
          </p:cNvPr>
          <p:cNvSpPr/>
          <p:nvPr/>
        </p:nvSpPr>
        <p:spPr>
          <a:xfrm>
            <a:off x="6957390" y="2371994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FE4E17-E6F0-4A78-9DD4-63B70836727A}"/>
              </a:ext>
            </a:extLst>
          </p:cNvPr>
          <p:cNvSpPr/>
          <p:nvPr/>
        </p:nvSpPr>
        <p:spPr>
          <a:xfrm>
            <a:off x="6957389" y="2029204"/>
            <a:ext cx="3246783" cy="342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0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1C3F59-5ED5-4E29-9492-1CF1D42D9D6F}"/>
              </a:ext>
            </a:extLst>
          </p:cNvPr>
          <p:cNvSpPr txBox="1"/>
          <p:nvPr/>
        </p:nvSpPr>
        <p:spPr>
          <a:xfrm>
            <a:off x="551730" y="821891"/>
            <a:ext cx="6652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know the tradeoffs</a:t>
            </a:r>
          </a:p>
          <a:p>
            <a:r>
              <a:rPr lang="en-US" sz="2800" dirty="0"/>
              <a:t>But not the exact values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E2D0C3-B506-4908-A52D-FCA09858E962}"/>
              </a:ext>
            </a:extLst>
          </p:cNvPr>
          <p:cNvSpPr/>
          <p:nvPr/>
        </p:nvSpPr>
        <p:spPr>
          <a:xfrm>
            <a:off x="3637720" y="3016165"/>
            <a:ext cx="2961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High network utilization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Large queueing latency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Low packet drops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High cost (power and device)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54E92-3506-4355-9D51-6EA4E2DCD9D8}"/>
              </a:ext>
            </a:extLst>
          </p:cNvPr>
          <p:cNvSpPr/>
          <p:nvPr/>
        </p:nvSpPr>
        <p:spPr>
          <a:xfrm>
            <a:off x="788505" y="4084242"/>
            <a:ext cx="1729410" cy="604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Queue length</a:t>
            </a:r>
          </a:p>
          <a:p>
            <a:pPr algn="ctr"/>
            <a:r>
              <a:rPr lang="en-US" dirty="0"/>
              <a:t>Buffer size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0E09BA16-E11A-4834-8767-1EE73E12238E}"/>
              </a:ext>
            </a:extLst>
          </p:cNvPr>
          <p:cNvSpPr/>
          <p:nvPr/>
        </p:nvSpPr>
        <p:spPr>
          <a:xfrm>
            <a:off x="1414210" y="31058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8BC506-26C1-46B3-864E-EF22A225A5F7}"/>
              </a:ext>
            </a:extLst>
          </p:cNvPr>
          <p:cNvSpPr/>
          <p:nvPr/>
        </p:nvSpPr>
        <p:spPr>
          <a:xfrm>
            <a:off x="1409830" y="4692192"/>
            <a:ext cx="484632" cy="9784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18873-F632-416E-93DA-607F3668762B}"/>
              </a:ext>
            </a:extLst>
          </p:cNvPr>
          <p:cNvSpPr txBox="1"/>
          <p:nvPr/>
        </p:nvSpPr>
        <p:spPr>
          <a:xfrm>
            <a:off x="1992755" y="350777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3C1A65-5232-4B3E-8971-D72074974A51}"/>
              </a:ext>
            </a:extLst>
          </p:cNvPr>
          <p:cNvSpPr txBox="1"/>
          <p:nvPr/>
        </p:nvSpPr>
        <p:spPr>
          <a:xfrm>
            <a:off x="1890920" y="4744701"/>
            <a:ext cx="7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D14B4A-C6F0-4C53-BE2F-14671C7B9FD5}"/>
              </a:ext>
            </a:extLst>
          </p:cNvPr>
          <p:cNvSpPr/>
          <p:nvPr/>
        </p:nvSpPr>
        <p:spPr>
          <a:xfrm>
            <a:off x="3637720" y="4928113"/>
            <a:ext cx="29618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Low network utilization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Small queueing latency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High packet drops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Low cost (power and device)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3C0FD89-B1CF-41FE-91F1-B87E8EFED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780" y="5043366"/>
            <a:ext cx="1638300" cy="13620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9B75B0-E240-41C5-AB50-824E50999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845" y="3016165"/>
            <a:ext cx="1676400" cy="13525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EF92B9-D048-41D9-878E-4CF3C071894C}"/>
              </a:ext>
            </a:extLst>
          </p:cNvPr>
          <p:cNvCxnSpPr>
            <a:endCxn id="16" idx="1"/>
          </p:cNvCxnSpPr>
          <p:nvPr/>
        </p:nvCxnSpPr>
        <p:spPr>
          <a:xfrm>
            <a:off x="6486939" y="3187148"/>
            <a:ext cx="2035906" cy="505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87AA5D-E539-4594-BED8-6B3372742423}"/>
              </a:ext>
            </a:extLst>
          </p:cNvPr>
          <p:cNvCxnSpPr>
            <a:endCxn id="16" idx="1"/>
          </p:cNvCxnSpPr>
          <p:nvPr/>
        </p:nvCxnSpPr>
        <p:spPr>
          <a:xfrm flipV="1">
            <a:off x="6460435" y="3692440"/>
            <a:ext cx="2062410" cy="62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A44644-1AB2-49B8-884F-9F6A8B1B6E75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6483233" y="3507774"/>
            <a:ext cx="2179547" cy="2216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D71C242-EB24-4511-8AA6-4C2074F22BBE}"/>
              </a:ext>
            </a:extLst>
          </p:cNvPr>
          <p:cNvCxnSpPr>
            <a:endCxn id="15" idx="1"/>
          </p:cNvCxnSpPr>
          <p:nvPr/>
        </p:nvCxnSpPr>
        <p:spPr>
          <a:xfrm>
            <a:off x="6460435" y="4084242"/>
            <a:ext cx="2202345" cy="164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2063BAFF-A34E-4AF4-A042-9926BE9365C2}"/>
              </a:ext>
            </a:extLst>
          </p:cNvPr>
          <p:cNvCxnSpPr>
            <a:endCxn id="15" idx="1"/>
          </p:cNvCxnSpPr>
          <p:nvPr/>
        </p:nvCxnSpPr>
        <p:spPr>
          <a:xfrm>
            <a:off x="6483233" y="5168144"/>
            <a:ext cx="2179547" cy="556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Connector 1026">
            <a:extLst>
              <a:ext uri="{FF2B5EF4-FFF2-40B4-BE49-F238E27FC236}">
                <a16:creationId xmlns:a16="http://schemas.microsoft.com/office/drawing/2014/main" id="{CBAC8DD7-C963-4BE3-873A-211AA58285D8}"/>
              </a:ext>
            </a:extLst>
          </p:cNvPr>
          <p:cNvCxnSpPr>
            <a:endCxn id="16" idx="1"/>
          </p:cNvCxnSpPr>
          <p:nvPr/>
        </p:nvCxnSpPr>
        <p:spPr>
          <a:xfrm flipV="1">
            <a:off x="6460435" y="3692440"/>
            <a:ext cx="2062410" cy="1740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8288036F-1224-4346-B5C0-4387FBFF3F54}"/>
              </a:ext>
            </a:extLst>
          </p:cNvPr>
          <p:cNvCxnSpPr>
            <a:endCxn id="15" idx="1"/>
          </p:cNvCxnSpPr>
          <p:nvPr/>
        </p:nvCxnSpPr>
        <p:spPr>
          <a:xfrm>
            <a:off x="6460435" y="5666777"/>
            <a:ext cx="2202345" cy="57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0AF4DDC7-239D-49E2-9A4D-D886731DE1C6}"/>
              </a:ext>
            </a:extLst>
          </p:cNvPr>
          <p:cNvCxnSpPr>
            <a:endCxn id="16" idx="1"/>
          </p:cNvCxnSpPr>
          <p:nvPr/>
        </p:nvCxnSpPr>
        <p:spPr>
          <a:xfrm flipV="1">
            <a:off x="6354417" y="3692440"/>
            <a:ext cx="2168428" cy="2343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92C2C3A-F60B-411D-AB8E-30DB2B3453E0}"/>
              </a:ext>
            </a:extLst>
          </p:cNvPr>
          <p:cNvCxnSpPr>
            <a:endCxn id="6" idx="1"/>
          </p:cNvCxnSpPr>
          <p:nvPr/>
        </p:nvCxnSpPr>
        <p:spPr>
          <a:xfrm flipV="1">
            <a:off x="2626121" y="3754829"/>
            <a:ext cx="10115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852ECD8-3BE3-45E9-884E-F492D2E25759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626121" y="5666777"/>
            <a:ext cx="10115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3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87B4-DB59-40DA-AA49-557BE24C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VoQ</a:t>
            </a:r>
            <a:r>
              <a:rPr lang="en-US" dirty="0"/>
              <a:t> Switches Do not Support ECN Well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B11718-6E5C-477F-9CB7-6452A6B389BA}"/>
              </a:ext>
            </a:extLst>
          </p:cNvPr>
          <p:cNvSpPr/>
          <p:nvPr/>
        </p:nvSpPr>
        <p:spPr>
          <a:xfrm>
            <a:off x="7056783" y="2228988"/>
            <a:ext cx="1649895" cy="30214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E3B64D-4302-48EF-9F23-B322A2AA464A}"/>
              </a:ext>
            </a:extLst>
          </p:cNvPr>
          <p:cNvSpPr/>
          <p:nvPr/>
        </p:nvSpPr>
        <p:spPr>
          <a:xfrm>
            <a:off x="4890055" y="2388009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88EFD-B2D2-4877-A01A-63D8A8E2EB05}"/>
              </a:ext>
            </a:extLst>
          </p:cNvPr>
          <p:cNvSpPr/>
          <p:nvPr/>
        </p:nvSpPr>
        <p:spPr>
          <a:xfrm>
            <a:off x="4890054" y="2838583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4B2FBB-5D77-431E-96A3-BE84D1C5967D}"/>
              </a:ext>
            </a:extLst>
          </p:cNvPr>
          <p:cNvSpPr/>
          <p:nvPr/>
        </p:nvSpPr>
        <p:spPr>
          <a:xfrm>
            <a:off x="4890054" y="3335542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AF5DA0-E36B-428A-BCD7-6B2214144E33}"/>
              </a:ext>
            </a:extLst>
          </p:cNvPr>
          <p:cNvSpPr/>
          <p:nvPr/>
        </p:nvSpPr>
        <p:spPr>
          <a:xfrm>
            <a:off x="4890053" y="3786116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9B19EB-27EB-4B40-85BB-03D7B7BDBBC4}"/>
              </a:ext>
            </a:extLst>
          </p:cNvPr>
          <p:cNvSpPr/>
          <p:nvPr/>
        </p:nvSpPr>
        <p:spPr>
          <a:xfrm>
            <a:off x="4890054" y="4283075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5343AD-E5A2-437A-B9E9-E16400E391F5}"/>
              </a:ext>
            </a:extLst>
          </p:cNvPr>
          <p:cNvSpPr/>
          <p:nvPr/>
        </p:nvSpPr>
        <p:spPr>
          <a:xfrm>
            <a:off x="4890053" y="4733649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F96F-33A8-4E2D-9585-29EC49BA07C1}"/>
              </a:ext>
            </a:extLst>
          </p:cNvPr>
          <p:cNvSpPr/>
          <p:nvPr/>
        </p:nvSpPr>
        <p:spPr>
          <a:xfrm>
            <a:off x="9541569" y="2384692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11575C-C3D7-482B-8B6A-7AF11BB30441}"/>
              </a:ext>
            </a:extLst>
          </p:cNvPr>
          <p:cNvSpPr/>
          <p:nvPr/>
        </p:nvSpPr>
        <p:spPr>
          <a:xfrm>
            <a:off x="9541568" y="2835266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0487D9-4EB9-4057-B25A-8FA2F2E26E38}"/>
              </a:ext>
            </a:extLst>
          </p:cNvPr>
          <p:cNvSpPr/>
          <p:nvPr/>
        </p:nvSpPr>
        <p:spPr>
          <a:xfrm>
            <a:off x="9541568" y="3332225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81C682-C8B8-4E8D-A75A-D80606408A96}"/>
              </a:ext>
            </a:extLst>
          </p:cNvPr>
          <p:cNvSpPr/>
          <p:nvPr/>
        </p:nvSpPr>
        <p:spPr>
          <a:xfrm>
            <a:off x="9541567" y="3782799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BB774B-503A-4E5B-A359-4E70B0A9E8DB}"/>
              </a:ext>
            </a:extLst>
          </p:cNvPr>
          <p:cNvSpPr/>
          <p:nvPr/>
        </p:nvSpPr>
        <p:spPr>
          <a:xfrm>
            <a:off x="9541568" y="4279758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732859-D4B1-4449-A072-1443135909D7}"/>
              </a:ext>
            </a:extLst>
          </p:cNvPr>
          <p:cNvSpPr/>
          <p:nvPr/>
        </p:nvSpPr>
        <p:spPr>
          <a:xfrm>
            <a:off x="9541567" y="4730332"/>
            <a:ext cx="1444487" cy="251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50AED5-8ABD-4E0F-AEE0-BD1C8F8032A5}"/>
              </a:ext>
            </a:extLst>
          </p:cNvPr>
          <p:cNvSpPr/>
          <p:nvPr/>
        </p:nvSpPr>
        <p:spPr>
          <a:xfrm>
            <a:off x="5287619" y="2838582"/>
            <a:ext cx="1040295" cy="25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C58977-702F-4BA2-9938-BD94ED4E7F10}"/>
              </a:ext>
            </a:extLst>
          </p:cNvPr>
          <p:cNvSpPr/>
          <p:nvPr/>
        </p:nvSpPr>
        <p:spPr>
          <a:xfrm>
            <a:off x="5287619" y="4283074"/>
            <a:ext cx="1040295" cy="25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DD3BA3-76C7-444C-88CE-C3F32BB6A39B}"/>
              </a:ext>
            </a:extLst>
          </p:cNvPr>
          <p:cNvCxnSpPr>
            <a:stCxn id="17" idx="3"/>
            <a:endCxn id="12" idx="1"/>
          </p:cNvCxnSpPr>
          <p:nvPr/>
        </p:nvCxnSpPr>
        <p:spPr>
          <a:xfrm flipV="1">
            <a:off x="6327914" y="2961162"/>
            <a:ext cx="3213654" cy="3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49522AE-B216-4FB3-A51D-D15C000FF20E}"/>
              </a:ext>
            </a:extLst>
          </p:cNvPr>
          <p:cNvCxnSpPr>
            <a:stCxn id="18" idx="3"/>
            <a:endCxn id="12" idx="1"/>
          </p:cNvCxnSpPr>
          <p:nvPr/>
        </p:nvCxnSpPr>
        <p:spPr>
          <a:xfrm flipV="1">
            <a:off x="6327914" y="2961162"/>
            <a:ext cx="3213654" cy="144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0BAA463-CE17-4AD8-BDDB-43EEDAD537D0}"/>
              </a:ext>
            </a:extLst>
          </p:cNvPr>
          <p:cNvSpPr txBox="1"/>
          <p:nvPr/>
        </p:nvSpPr>
        <p:spPr>
          <a:xfrm>
            <a:off x="5287619" y="1857922"/>
            <a:ext cx="84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Ingress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037849-4D5A-469C-BB24-982C4DEB3A57}"/>
              </a:ext>
            </a:extLst>
          </p:cNvPr>
          <p:cNvSpPr txBox="1"/>
          <p:nvPr/>
        </p:nvSpPr>
        <p:spPr>
          <a:xfrm>
            <a:off x="9654210" y="1835769"/>
            <a:ext cx="77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B70B007-CC88-4CCE-915A-9B61801BA97E}"/>
              </a:ext>
            </a:extLst>
          </p:cNvPr>
          <p:cNvCxnSpPr/>
          <p:nvPr/>
        </p:nvCxnSpPr>
        <p:spPr>
          <a:xfrm flipV="1">
            <a:off x="5544615" y="4531549"/>
            <a:ext cx="0" cy="123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D6D960B-95C2-43D6-A4C2-08332DAEFB69}"/>
              </a:ext>
            </a:extLst>
          </p:cNvPr>
          <p:cNvSpPr txBox="1"/>
          <p:nvPr/>
        </p:nvSpPr>
        <p:spPr>
          <a:xfrm>
            <a:off x="5473148" y="5764001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96F0C17-CB15-4C1E-8EE7-38676FCCFFB1}"/>
              </a:ext>
            </a:extLst>
          </p:cNvPr>
          <p:cNvSpPr txBox="1"/>
          <p:nvPr/>
        </p:nvSpPr>
        <p:spPr>
          <a:xfrm>
            <a:off x="602979" y="2227254"/>
            <a:ext cx="35648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ECN in </a:t>
            </a:r>
            <a:r>
              <a:rPr lang="en-US" dirty="0" err="1"/>
              <a:t>VoQ</a:t>
            </a:r>
            <a:r>
              <a:rPr lang="en-US" dirty="0"/>
              <a:t> switches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Marking can only be done at the ingress 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worst-case egress queue may be n times worse, where n is the number of ingress 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marking may be started too late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463DF8-3EFC-49EE-BDFD-90F4FA58F3EB}"/>
              </a:ext>
            </a:extLst>
          </p:cNvPr>
          <p:cNvSpPr/>
          <p:nvPr/>
        </p:nvSpPr>
        <p:spPr>
          <a:xfrm>
            <a:off x="7444364" y="1794330"/>
            <a:ext cx="747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Fabric</a:t>
            </a:r>
          </a:p>
        </p:txBody>
      </p:sp>
    </p:spTree>
    <p:extLst>
      <p:ext uri="{BB962C8B-B14F-4D97-AF65-F5344CB8AC3E}">
        <p14:creationId xmlns:p14="http://schemas.microsoft.com/office/powerpoint/2010/main" val="377504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A9F9-4DAF-4285-B405-E82774B0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Output-queue Switches Do Better? No …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20A578-D5F2-471C-A767-81B9F8155D29}"/>
              </a:ext>
            </a:extLst>
          </p:cNvPr>
          <p:cNvSpPr/>
          <p:nvPr/>
        </p:nvSpPr>
        <p:spPr>
          <a:xfrm>
            <a:off x="4412974" y="2392017"/>
            <a:ext cx="2411895" cy="1205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1663E0-E55D-4E96-BAFE-CC2E02BB2DEE}"/>
              </a:ext>
            </a:extLst>
          </p:cNvPr>
          <p:cNvSpPr/>
          <p:nvPr/>
        </p:nvSpPr>
        <p:spPr>
          <a:xfrm>
            <a:off x="8037444" y="2392017"/>
            <a:ext cx="2411895" cy="1205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2A044-8895-46B0-9BB9-1522DEB23BE3}"/>
              </a:ext>
            </a:extLst>
          </p:cNvPr>
          <p:cNvSpPr/>
          <p:nvPr/>
        </p:nvSpPr>
        <p:spPr>
          <a:xfrm>
            <a:off x="4412974" y="4499112"/>
            <a:ext cx="2411895" cy="1205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9E9E8-6DD7-4D0B-B03A-05A1CD5B3CC6}"/>
              </a:ext>
            </a:extLst>
          </p:cNvPr>
          <p:cNvSpPr/>
          <p:nvPr/>
        </p:nvSpPr>
        <p:spPr>
          <a:xfrm>
            <a:off x="8037444" y="4499112"/>
            <a:ext cx="2411895" cy="1205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C16C2C-37D6-486C-A428-1F749FD47C3C}"/>
              </a:ext>
            </a:extLst>
          </p:cNvPr>
          <p:cNvSpPr/>
          <p:nvPr/>
        </p:nvSpPr>
        <p:spPr>
          <a:xfrm>
            <a:off x="9177129" y="5102087"/>
            <a:ext cx="231913" cy="602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C11563-DCD3-4B7C-BC0E-6C940759CBF8}"/>
              </a:ext>
            </a:extLst>
          </p:cNvPr>
          <p:cNvSpPr/>
          <p:nvPr/>
        </p:nvSpPr>
        <p:spPr>
          <a:xfrm>
            <a:off x="8819324" y="4371557"/>
            <a:ext cx="225286" cy="255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7CB07E-1BF8-411F-AD4C-32825F2C09EC}"/>
              </a:ext>
            </a:extLst>
          </p:cNvPr>
          <p:cNvSpPr/>
          <p:nvPr/>
        </p:nvSpPr>
        <p:spPr>
          <a:xfrm>
            <a:off x="9601204" y="4371557"/>
            <a:ext cx="225286" cy="255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3169B-5CC5-44DF-83C9-E7E2B4F52A3D}"/>
              </a:ext>
            </a:extLst>
          </p:cNvPr>
          <p:cNvSpPr/>
          <p:nvPr/>
        </p:nvSpPr>
        <p:spPr>
          <a:xfrm>
            <a:off x="9601204" y="2849214"/>
            <a:ext cx="225286" cy="74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769E3A-989C-4D3F-89D3-8C66B571A6E6}"/>
              </a:ext>
            </a:extLst>
          </p:cNvPr>
          <p:cNvSpPr/>
          <p:nvPr/>
        </p:nvSpPr>
        <p:spPr>
          <a:xfrm>
            <a:off x="4969569" y="2849214"/>
            <a:ext cx="225286" cy="74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0BAF20-D0E4-497C-B8DD-5582EB2F8656}"/>
              </a:ext>
            </a:extLst>
          </p:cNvPr>
          <p:cNvCxnSpPr>
            <a:cxnSpLocks/>
            <a:stCxn id="13" idx="2"/>
            <a:endCxn id="10" idx="0"/>
          </p:cNvCxnSpPr>
          <p:nvPr/>
        </p:nvCxnSpPr>
        <p:spPr>
          <a:xfrm>
            <a:off x="5082212" y="3597964"/>
            <a:ext cx="3849755" cy="773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847C7B-D405-4EDD-BE6E-FF7C8AEF95CC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9713847" y="3597964"/>
            <a:ext cx="0" cy="773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795338-49B8-47A8-9738-544F33E3C07E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>
            <a:off x="8931967" y="4626666"/>
            <a:ext cx="361119" cy="47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DA759-C5A1-4132-9902-85DA12920188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 flipH="1">
            <a:off x="9293086" y="4626666"/>
            <a:ext cx="420761" cy="47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524369-53A0-4DD8-BB20-B85E33279B2E}"/>
              </a:ext>
            </a:extLst>
          </p:cNvPr>
          <p:cNvCxnSpPr>
            <a:cxnSpLocks/>
          </p:cNvCxnSpPr>
          <p:nvPr/>
        </p:nvCxnSpPr>
        <p:spPr>
          <a:xfrm flipV="1">
            <a:off x="5248089" y="2683565"/>
            <a:ext cx="1006723" cy="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5A0211-6111-4BD6-BD5B-C980D8D9B14D}"/>
              </a:ext>
            </a:extLst>
          </p:cNvPr>
          <p:cNvCxnSpPr/>
          <p:nvPr/>
        </p:nvCxnSpPr>
        <p:spPr>
          <a:xfrm>
            <a:off x="9713847" y="2676939"/>
            <a:ext cx="0" cy="92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32ABC78-DA2A-484C-A47B-B14EC52B5671}"/>
              </a:ext>
            </a:extLst>
          </p:cNvPr>
          <p:cNvSpPr txBox="1"/>
          <p:nvPr/>
        </p:nvSpPr>
        <p:spPr>
          <a:xfrm>
            <a:off x="10794099" y="2307607"/>
            <a:ext cx="111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ECN</a:t>
            </a:r>
          </a:p>
          <a:p>
            <a:r>
              <a:rPr lang="en-US" dirty="0"/>
              <a:t>Threshold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2870474-E900-484B-A39F-C1714BDB3A24}"/>
              </a:ext>
            </a:extLst>
          </p:cNvPr>
          <p:cNvCxnSpPr/>
          <p:nvPr/>
        </p:nvCxnSpPr>
        <p:spPr>
          <a:xfrm>
            <a:off x="5082212" y="2683565"/>
            <a:ext cx="0" cy="92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8B7454-4357-435F-AAEA-5099AD2AE9CC}"/>
              </a:ext>
            </a:extLst>
          </p:cNvPr>
          <p:cNvSpPr txBox="1"/>
          <p:nvPr/>
        </p:nvSpPr>
        <p:spPr>
          <a:xfrm>
            <a:off x="755779" y="2516762"/>
            <a:ext cx="32593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ECN does not work even for output-queue switches in network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queue length of an output port is the sum of all the packets in the network (minus some delta)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worst-case, ECN cannot control delay or buffer usage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E40B0-4DF3-4739-80C2-2CDAB53C6F7C}"/>
              </a:ext>
            </a:extLst>
          </p:cNvPr>
          <p:cNvSpPr txBox="1"/>
          <p:nvPr/>
        </p:nvSpPr>
        <p:spPr>
          <a:xfrm>
            <a:off x="9341292" y="5647947"/>
            <a:ext cx="142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Egress queue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54FDA1-B2A4-43BA-9375-7D583ED1940E}"/>
              </a:ext>
            </a:extLst>
          </p:cNvPr>
          <p:cNvCxnSpPr>
            <a:cxnSpLocks/>
          </p:cNvCxnSpPr>
          <p:nvPr/>
        </p:nvCxnSpPr>
        <p:spPr>
          <a:xfrm flipV="1">
            <a:off x="9713847" y="2641013"/>
            <a:ext cx="1006723" cy="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A459F99-F2C3-4EBA-A171-21137CA1CE57}"/>
              </a:ext>
            </a:extLst>
          </p:cNvPr>
          <p:cNvSpPr txBox="1"/>
          <p:nvPr/>
        </p:nvSpPr>
        <p:spPr>
          <a:xfrm>
            <a:off x="6270449" y="2385391"/>
            <a:ext cx="111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ECN</a:t>
            </a:r>
          </a:p>
          <a:p>
            <a:r>
              <a:rPr lang="en-US" dirty="0"/>
              <a:t>Threshold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3D05D0-C04F-4729-9F8D-83FCAFC9A9E7}"/>
              </a:ext>
            </a:extLst>
          </p:cNvPr>
          <p:cNvSpPr txBox="1"/>
          <p:nvPr/>
        </p:nvSpPr>
        <p:spPr>
          <a:xfrm>
            <a:off x="10397034" y="4541211"/>
            <a:ext cx="111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ECN</a:t>
            </a:r>
          </a:p>
          <a:p>
            <a:r>
              <a:rPr lang="en-US" dirty="0"/>
              <a:t>Threshold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A4A094D-F94B-4573-B80F-97F42CB32EEA}"/>
              </a:ext>
            </a:extLst>
          </p:cNvPr>
          <p:cNvCxnSpPr>
            <a:cxnSpLocks/>
          </p:cNvCxnSpPr>
          <p:nvPr/>
        </p:nvCxnSpPr>
        <p:spPr>
          <a:xfrm flipV="1">
            <a:off x="9316782" y="4874617"/>
            <a:ext cx="1006723" cy="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03834C7-7EFA-484E-B6F8-7414C474E7B1}"/>
              </a:ext>
            </a:extLst>
          </p:cNvPr>
          <p:cNvCxnSpPr>
            <a:stCxn id="9" idx="2"/>
          </p:cNvCxnSpPr>
          <p:nvPr/>
        </p:nvCxnSpPr>
        <p:spPr>
          <a:xfrm flipV="1">
            <a:off x="9293086" y="4874617"/>
            <a:ext cx="0" cy="830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93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6F67CC-5F23-403A-93DA-042F9FE5A600}"/>
              </a:ext>
            </a:extLst>
          </p:cNvPr>
          <p:cNvSpPr txBox="1"/>
          <p:nvPr/>
        </p:nvSpPr>
        <p:spPr>
          <a:xfrm>
            <a:off x="1586809" y="1996440"/>
            <a:ext cx="7066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Viewpoint #1: Queue management needs a global view</a:t>
            </a:r>
          </a:p>
        </p:txBody>
      </p:sp>
    </p:spTree>
    <p:extLst>
      <p:ext uri="{BB962C8B-B14F-4D97-AF65-F5344CB8AC3E}">
        <p14:creationId xmlns:p14="http://schemas.microsoft.com/office/powerpoint/2010/main" val="264025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F8A1-1DA6-40F3-B8F3-ED7EAF06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Size in Data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57919-1BE0-4A65-9243-83850ECE1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small or go big: It is a tradeoff </a:t>
            </a:r>
          </a:p>
          <a:p>
            <a:r>
              <a:rPr lang="en-US" dirty="0"/>
              <a:t>We typically toke a network centric view </a:t>
            </a:r>
          </a:p>
          <a:p>
            <a:pPr lvl="1"/>
            <a:r>
              <a:rPr lang="en-US" dirty="0"/>
              <a:t>Focused on throughput, latency, packet drops</a:t>
            </a:r>
          </a:p>
          <a:p>
            <a:r>
              <a:rPr lang="en-US" dirty="0"/>
              <a:t>But it is complicated:</a:t>
            </a:r>
          </a:p>
          <a:p>
            <a:pPr lvl="1"/>
            <a:r>
              <a:rPr lang="en-US" dirty="0"/>
              <a:t>Our optimization goal</a:t>
            </a:r>
          </a:p>
          <a:p>
            <a:pPr lvl="1"/>
            <a:r>
              <a:rPr lang="en-US" dirty="0"/>
              <a:t>Applications’ traffic pattern</a:t>
            </a:r>
          </a:p>
          <a:p>
            <a:pPr lvl="1"/>
            <a:r>
              <a:rPr lang="en-US" dirty="0"/>
              <a:t>Application protocol  </a:t>
            </a:r>
          </a:p>
          <a:p>
            <a:pPr lvl="1"/>
            <a:r>
              <a:rPr lang="en-US" dirty="0"/>
              <a:t>Transport protocol</a:t>
            </a:r>
          </a:p>
          <a:p>
            <a:pPr lvl="1"/>
            <a:r>
              <a:rPr lang="en-US" dirty="0"/>
              <a:t>Queue management (FIFO, WFQ, ECN, AQM,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6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E0CD86-1D04-4DE7-9D33-6C28B6B33682}"/>
              </a:ext>
            </a:extLst>
          </p:cNvPr>
          <p:cNvSpPr/>
          <p:nvPr/>
        </p:nvSpPr>
        <p:spPr>
          <a:xfrm>
            <a:off x="1920240" y="3007360"/>
            <a:ext cx="2997200" cy="1087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Network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9A5203-D492-4E1F-B202-484A825510C8}"/>
              </a:ext>
            </a:extLst>
          </p:cNvPr>
          <p:cNvSpPr/>
          <p:nvPr/>
        </p:nvSpPr>
        <p:spPr>
          <a:xfrm>
            <a:off x="2006600" y="209296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2F825A-311E-45DC-AE72-6D2233BB9F8D}"/>
              </a:ext>
            </a:extLst>
          </p:cNvPr>
          <p:cNvSpPr/>
          <p:nvPr/>
        </p:nvSpPr>
        <p:spPr>
          <a:xfrm>
            <a:off x="2727960" y="209296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65172ED-0A21-4E91-8655-26ADAC98A2A3}"/>
              </a:ext>
            </a:extLst>
          </p:cNvPr>
          <p:cNvSpPr/>
          <p:nvPr/>
        </p:nvSpPr>
        <p:spPr>
          <a:xfrm>
            <a:off x="3449320" y="209296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99FCB2-CBF4-41BF-845F-FB3FA3AED06E}"/>
              </a:ext>
            </a:extLst>
          </p:cNvPr>
          <p:cNvSpPr/>
          <p:nvPr/>
        </p:nvSpPr>
        <p:spPr>
          <a:xfrm>
            <a:off x="4170680" y="209296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088996-1813-49E6-A74B-2DCF10554F71}"/>
              </a:ext>
            </a:extLst>
          </p:cNvPr>
          <p:cNvSpPr/>
          <p:nvPr/>
        </p:nvSpPr>
        <p:spPr>
          <a:xfrm>
            <a:off x="2042160" y="434848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C4CC618-DEC3-4DBC-8C93-63AAEF73FE00}"/>
              </a:ext>
            </a:extLst>
          </p:cNvPr>
          <p:cNvSpPr/>
          <p:nvPr/>
        </p:nvSpPr>
        <p:spPr>
          <a:xfrm>
            <a:off x="2763520" y="434848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D289629-BC84-4D24-B615-0F4DD5FF60D8}"/>
              </a:ext>
            </a:extLst>
          </p:cNvPr>
          <p:cNvSpPr/>
          <p:nvPr/>
        </p:nvSpPr>
        <p:spPr>
          <a:xfrm>
            <a:off x="3484880" y="434848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69C0A62-434F-4710-B12B-0F8836C2D263}"/>
              </a:ext>
            </a:extLst>
          </p:cNvPr>
          <p:cNvSpPr/>
          <p:nvPr/>
        </p:nvSpPr>
        <p:spPr>
          <a:xfrm>
            <a:off x="4206240" y="4348480"/>
            <a:ext cx="660400" cy="660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838587-0258-44F6-9B79-FC0F5973BB2B}"/>
              </a:ext>
            </a:extLst>
          </p:cNvPr>
          <p:cNvSpPr txBox="1"/>
          <p:nvPr/>
        </p:nvSpPr>
        <p:spPr>
          <a:xfrm>
            <a:off x="1971833" y="4509403"/>
            <a:ext cx="801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Worker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8766F9-F4BC-44AC-A10D-15CA8DDAE8A0}"/>
              </a:ext>
            </a:extLst>
          </p:cNvPr>
          <p:cNvCxnSpPr>
            <a:stCxn id="9" idx="0"/>
            <a:endCxn id="5" idx="4"/>
          </p:cNvCxnSpPr>
          <p:nvPr/>
        </p:nvCxnSpPr>
        <p:spPr>
          <a:xfrm flipH="1" flipV="1">
            <a:off x="2336800" y="2753360"/>
            <a:ext cx="355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EAE19F-A074-4542-B260-B1E32A917694}"/>
              </a:ext>
            </a:extLst>
          </p:cNvPr>
          <p:cNvCxnSpPr>
            <a:stCxn id="5" idx="4"/>
            <a:endCxn id="10" idx="0"/>
          </p:cNvCxnSpPr>
          <p:nvPr/>
        </p:nvCxnSpPr>
        <p:spPr>
          <a:xfrm>
            <a:off x="2336800" y="2753360"/>
            <a:ext cx="75692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BFB5BB-0C96-4897-8868-0F18DC3ED361}"/>
              </a:ext>
            </a:extLst>
          </p:cNvPr>
          <p:cNvCxnSpPr>
            <a:stCxn id="5" idx="4"/>
            <a:endCxn id="11" idx="0"/>
          </p:cNvCxnSpPr>
          <p:nvPr/>
        </p:nvCxnSpPr>
        <p:spPr>
          <a:xfrm>
            <a:off x="2336800" y="2753360"/>
            <a:ext cx="147828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634418-77E6-41F0-9AEB-D010F6A27498}"/>
              </a:ext>
            </a:extLst>
          </p:cNvPr>
          <p:cNvCxnSpPr>
            <a:stCxn id="5" idx="4"/>
            <a:endCxn id="12" idx="0"/>
          </p:cNvCxnSpPr>
          <p:nvPr/>
        </p:nvCxnSpPr>
        <p:spPr>
          <a:xfrm>
            <a:off x="2336800" y="2753360"/>
            <a:ext cx="219964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4669C5B-DA79-4EA1-8456-E5587DDDDA32}"/>
              </a:ext>
            </a:extLst>
          </p:cNvPr>
          <p:cNvCxnSpPr>
            <a:stCxn id="6" idx="4"/>
            <a:endCxn id="9" idx="0"/>
          </p:cNvCxnSpPr>
          <p:nvPr/>
        </p:nvCxnSpPr>
        <p:spPr>
          <a:xfrm flipH="1">
            <a:off x="2372360" y="2753360"/>
            <a:ext cx="68580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14365B3-C4F1-4E5C-AEB1-69E85DCBB29C}"/>
              </a:ext>
            </a:extLst>
          </p:cNvPr>
          <p:cNvCxnSpPr>
            <a:stCxn id="6" idx="4"/>
            <a:endCxn id="10" idx="0"/>
          </p:cNvCxnSpPr>
          <p:nvPr/>
        </p:nvCxnSpPr>
        <p:spPr>
          <a:xfrm>
            <a:off x="3058160" y="2753360"/>
            <a:ext cx="355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F9A92B-074E-4D40-8A4A-6DDC0AECE37A}"/>
              </a:ext>
            </a:extLst>
          </p:cNvPr>
          <p:cNvCxnSpPr>
            <a:stCxn id="6" idx="4"/>
            <a:endCxn id="11" idx="0"/>
          </p:cNvCxnSpPr>
          <p:nvPr/>
        </p:nvCxnSpPr>
        <p:spPr>
          <a:xfrm>
            <a:off x="3058160" y="2753360"/>
            <a:ext cx="75692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0CE4B38-2D6A-4F1F-8619-D8F72C827568}"/>
              </a:ext>
            </a:extLst>
          </p:cNvPr>
          <p:cNvCxnSpPr>
            <a:stCxn id="6" idx="4"/>
            <a:endCxn id="12" idx="0"/>
          </p:cNvCxnSpPr>
          <p:nvPr/>
        </p:nvCxnSpPr>
        <p:spPr>
          <a:xfrm>
            <a:off x="3058160" y="2753360"/>
            <a:ext cx="147828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64ED8F1-DCFF-4431-98A4-6B8A70F1A749}"/>
              </a:ext>
            </a:extLst>
          </p:cNvPr>
          <p:cNvCxnSpPr>
            <a:stCxn id="7" idx="4"/>
            <a:endCxn id="9" idx="0"/>
          </p:cNvCxnSpPr>
          <p:nvPr/>
        </p:nvCxnSpPr>
        <p:spPr>
          <a:xfrm flipH="1">
            <a:off x="2372360" y="2753360"/>
            <a:ext cx="14071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EF4516B-1BEE-45C1-8AF7-FCCA06ABF25C}"/>
              </a:ext>
            </a:extLst>
          </p:cNvPr>
          <p:cNvCxnSpPr>
            <a:stCxn id="7" idx="4"/>
            <a:endCxn id="10" idx="0"/>
          </p:cNvCxnSpPr>
          <p:nvPr/>
        </p:nvCxnSpPr>
        <p:spPr>
          <a:xfrm flipH="1">
            <a:off x="3093720" y="2753360"/>
            <a:ext cx="68580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5DC97EE-871A-40F0-8C4D-F011B6F91FEF}"/>
              </a:ext>
            </a:extLst>
          </p:cNvPr>
          <p:cNvCxnSpPr>
            <a:stCxn id="7" idx="4"/>
            <a:endCxn id="11" idx="0"/>
          </p:cNvCxnSpPr>
          <p:nvPr/>
        </p:nvCxnSpPr>
        <p:spPr>
          <a:xfrm>
            <a:off x="3779520" y="2753360"/>
            <a:ext cx="355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0FDD1EB-1EFB-4A75-94EB-F1818CFBC02A}"/>
              </a:ext>
            </a:extLst>
          </p:cNvPr>
          <p:cNvCxnSpPr>
            <a:stCxn id="7" idx="4"/>
            <a:endCxn id="12" idx="0"/>
          </p:cNvCxnSpPr>
          <p:nvPr/>
        </p:nvCxnSpPr>
        <p:spPr>
          <a:xfrm>
            <a:off x="3779520" y="2753360"/>
            <a:ext cx="75692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E41174C-CACA-4333-9AAA-A8606406FACA}"/>
              </a:ext>
            </a:extLst>
          </p:cNvPr>
          <p:cNvCxnSpPr>
            <a:stCxn id="8" idx="4"/>
            <a:endCxn id="12" idx="0"/>
          </p:cNvCxnSpPr>
          <p:nvPr/>
        </p:nvCxnSpPr>
        <p:spPr>
          <a:xfrm>
            <a:off x="4500880" y="2753360"/>
            <a:ext cx="355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8A5C96A-F77B-48D5-B5B3-4B5A8B8A9A30}"/>
              </a:ext>
            </a:extLst>
          </p:cNvPr>
          <p:cNvCxnSpPr>
            <a:stCxn id="8" idx="4"/>
            <a:endCxn id="11" idx="0"/>
          </p:cNvCxnSpPr>
          <p:nvPr/>
        </p:nvCxnSpPr>
        <p:spPr>
          <a:xfrm flipH="1">
            <a:off x="3815080" y="2753360"/>
            <a:ext cx="68580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3E41B12-7D4C-4FF7-82B5-C27DD6CC40C2}"/>
              </a:ext>
            </a:extLst>
          </p:cNvPr>
          <p:cNvCxnSpPr>
            <a:stCxn id="8" idx="4"/>
            <a:endCxn id="10" idx="0"/>
          </p:cNvCxnSpPr>
          <p:nvPr/>
        </p:nvCxnSpPr>
        <p:spPr>
          <a:xfrm flipH="1">
            <a:off x="3093720" y="2753360"/>
            <a:ext cx="140716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FD8EB30-E9A7-440A-AF38-DC9E9F10958F}"/>
              </a:ext>
            </a:extLst>
          </p:cNvPr>
          <p:cNvCxnSpPr>
            <a:stCxn id="8" idx="4"/>
            <a:endCxn id="9" idx="0"/>
          </p:cNvCxnSpPr>
          <p:nvPr/>
        </p:nvCxnSpPr>
        <p:spPr>
          <a:xfrm flipH="1">
            <a:off x="2372360" y="2753360"/>
            <a:ext cx="2128520" cy="15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819776-5CB1-470E-BCB7-CE14993B04A6}"/>
                  </a:ext>
                </a:extLst>
              </p:cNvPr>
              <p:cNvSpPr txBox="1"/>
              <p:nvPr/>
            </p:nvSpPr>
            <p:spPr>
              <a:xfrm>
                <a:off x="5787398" y="2905990"/>
                <a:ext cx="4453882" cy="1557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arg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400" b="0" i="1" smtClean="0">
                                      <a:highlight>
                                        <a:srgbClr val="00FF00"/>
                                      </a:highlight>
                                      <a:latin typeface="Cambria Math" panose="02040503050406030204" pitchFamily="18" charset="0"/>
                                    </a:rPr>
                                    <m:t>𝑏𝑢𝑓𝑓𝑒𝑟</m:t>
                                  </m:r>
                                  <m:r>
                                    <m:rPr>
                                      <m:lit/>
                                    </m:rPr>
                                    <a:rPr lang="en-US" sz="2400" b="0" i="1" smtClean="0">
                                      <a:highlight>
                                        <a:srgbClr val="00FF00"/>
                                      </a:highlight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2400" b="0" i="1" smtClean="0">
                                      <a:highlight>
                                        <a:srgbClr val="00FF00"/>
                                      </a:highlight>
                                      <a:latin typeface="Cambria Math" panose="02040503050406030204" pitchFamily="18" charset="0"/>
                                    </a:rPr>
                                    <m:t>𝑠𝑖𝑧𝑒</m:t>
                                  </m:r>
                                </m:lim>
                              </m:limLow>
                            </m:fName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𝑇𝑟𝑎𝑖𝑛𝑖𝑛𝑔</m:t>
                                  </m:r>
                                  <m:r>
                                    <m:rPr>
                                      <m:lit/>
                                    </m:rP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𝑡𝑖𝑚𝑒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𝑤𝑜𝑟𝑘𝑙𝑜𝑎𝑑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𝑛𝑒𝑡</m:t>
                                  </m:r>
                                  <m:r>
                                    <m:rPr>
                                      <m:lit/>
                                    </m:r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𝑡𝑜𝑝𝑜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𝑡𝑟𝑎𝑛𝑠𝑝𝑜𝑟𝑡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𝑞𝑢𝑒𝑢𝑒</m:t>
                                  </m:r>
                                  <m:r>
                                    <m:rPr>
                                      <m:lit/>
                                    </m:r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𝑚𝑔𝑚𝑡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eqArr>
                            </m:e>
                          </m:func>
                        </m:e>
                        <m:sup/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819776-5CB1-470E-BCB7-CE14993B0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398" y="2905990"/>
                <a:ext cx="4453882" cy="15574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id="{8BFB52F9-C8CB-4C60-8609-E531179C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Buffer Size in Data Centers: an application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F2CB3A-89F8-4FF5-9CE9-16829EBC2CD7}"/>
              </a:ext>
            </a:extLst>
          </p:cNvPr>
          <p:cNvSpPr txBox="1"/>
          <p:nvPr/>
        </p:nvSpPr>
        <p:spPr>
          <a:xfrm>
            <a:off x="2121818" y="5411152"/>
            <a:ext cx="25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Machine learning training</a:t>
            </a:r>
          </a:p>
        </p:txBody>
      </p:sp>
    </p:spTree>
    <p:extLst>
      <p:ext uri="{BB962C8B-B14F-4D97-AF65-F5344CB8AC3E}">
        <p14:creationId xmlns:p14="http://schemas.microsoft.com/office/powerpoint/2010/main" val="355498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6F67CC-5F23-403A-93DA-042F9FE5A600}"/>
              </a:ext>
            </a:extLst>
          </p:cNvPr>
          <p:cNvSpPr txBox="1"/>
          <p:nvPr/>
        </p:nvSpPr>
        <p:spPr>
          <a:xfrm>
            <a:off x="1297249" y="2087880"/>
            <a:ext cx="699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Viewpoint#1: Queue management needs a global 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08C152-4747-44C6-A465-D8DB366B5105}"/>
              </a:ext>
            </a:extLst>
          </p:cNvPr>
          <p:cNvSpPr txBox="1"/>
          <p:nvPr/>
        </p:nvSpPr>
        <p:spPr>
          <a:xfrm>
            <a:off x="1297249" y="2713335"/>
            <a:ext cx="10376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Viewpoint#2: Buffer size should be decided by application optimization goal</a:t>
            </a:r>
          </a:p>
        </p:txBody>
      </p:sp>
    </p:spTree>
    <p:extLst>
      <p:ext uri="{BB962C8B-B14F-4D97-AF65-F5344CB8AC3E}">
        <p14:creationId xmlns:p14="http://schemas.microsoft.com/office/powerpoint/2010/main" val="307642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315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Some Thoughts on Switch Queue Management and Buffer Size in Data Centers</vt:lpstr>
      <vt:lpstr>Data Center Switches</vt:lpstr>
      <vt:lpstr>PowerPoint Presentation</vt:lpstr>
      <vt:lpstr>VoQ Switches Do not Support ECN Well</vt:lpstr>
      <vt:lpstr>Do Output-queue Switches Do Better? No …  </vt:lpstr>
      <vt:lpstr>PowerPoint Presentation</vt:lpstr>
      <vt:lpstr>Buffer Size in Data Centers</vt:lpstr>
      <vt:lpstr>Buffer Size in Data Centers: an application 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Management in Data Centers -- Can we clarify our goal(s)?</dc:title>
  <dc:creator>Chuanxiong Guo</dc:creator>
  <cp:lastModifiedBy>Chuanxiong Guo</cp:lastModifiedBy>
  <cp:revision>1</cp:revision>
  <dcterms:created xsi:type="dcterms:W3CDTF">2019-03-01T13:09:27Z</dcterms:created>
  <dcterms:modified xsi:type="dcterms:W3CDTF">2019-03-06T19:31:25Z</dcterms:modified>
</cp:coreProperties>
</file>